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только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слова, у которых нет обычной формы единственного числа.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существительные изменяются по числам: книга — книги, ученик — ученики. Но есть особая группа слов, у которых форма единственного числа не употребляется.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слова есть только одно число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удобно выделять при разборе слов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помогает быстро отличать такие существительные от обычных слов с двумя числами.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 какому значению такие слова объединяются в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у этих слов связана не только с количеством, но и со смыслом.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только множественного числа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множественного числа естественна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ножницы, очки, брюки, санки, джинсы и вилы называют предметы из двух частей или связанные с парой. Поэтому единственное число для них не подходит.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такие слова звучат только во множественном числе: новые ножницы лежат на столе, тёмные очки защищают от солнца.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предметы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Чернила, сливки, дрожжи, духи, опилки и дрова называют не отдельный предмет, а массу, набор частиц или материал. Их не считают по одному.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форма единственного числа здесь не нужна: нельзя сказать одна чернила или один дрожжи в обычном значении.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описаниях работы, кухни, быта и школьных заданий, где важно назвать вещество точно и кратко.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и материалы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сутки, каникулы, будни, сумерки и именины называют отрезки времени или повторяющиеся периоды. Они обозначают не предмет, а временной отрезок.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употребляются с прилагательными во множественном числе: зимние каникулы, рабочие будни, тихие сумерки.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такие слова особенно удобны, потому что точно передают длительность, периодичность и обстановку.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 временем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группы слов чаще всего запоминаются на уроке и в 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обычно требуют парные предметы и слова, связанные со временем.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встречаются чаще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770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Суматоха показывает общее состояние беспорядка и оживления. Такое слово тоже не имеет обычной формы единственного числа в этом значении.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существительные часто встречаются в рассказах, пересказах и заданиях на развитие речи, поэтому их важно узнавать без ошибок.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прятки и жмурки называют игру целиком. Здесь форма множественного числа обозначает не количество, а само действие, которое выполняют участники.
</a:t>
            </a:r>
            <a:endParaRPr lang="en-US" sz="115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выборы обозначает общественное событие. Оно употребляется только во множественном числе, потому что речь идёт о процессе и его результатах.
</a:t>
            </a:r>
            <a:endParaRPr lang="en-US" sz="1133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обмен мнениями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переговоры и хлопоты передают длительное действие или серию действий. Они помогают назвать ситуацию, а не отдельный предмет.
</a:t>
            </a:r>
            <a:endParaRPr lang="en-US" sz="1194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действия и состояния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слово только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учебному правилу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употребляется только во множественном числе, то и зависимые слова при нём ставятся во множественном числе: новые брюки, эти часы, старые очки.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тоже согласуется с таким существительным во множественном числе: часы идут, каникулы начались, ножницы лежат на столе, а не в форме единственного числа.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согласовании заметны сразу: форма типа новая чернила или эта каникулы звучит неверно, потому что слово требует множественного числа во всём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грамотно, нужно сначала узнать слово, потом проверить его число и только после этого подобрать правильные формы прилагательных и глаголов.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предложении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формы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типичные ошибки с правильным употреблением слов только множественного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нужно сразу выбирать форму множественного числа и согласовывать с ней другие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как существительные только множественного числа, но в другом значении имеют форму единственного числа: часы — час, клещи — клещ. Поэтому важно смотреть на смысл слова в предложении.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у которых форма единственного числа почти не употребляется: ворота, санки, брюки. Такие слова нужно запоминать вместе с примерами, чтобы не ошибаться в речи и на письме.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спутать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языке была форма единственного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слов раньше существовали обе формы, но со временем одна из них стала редко употребляться или исчезла из обычной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Значение стало важнее формы
</a:t>
            </a:r>
            <a:pPr algn="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слов удобнее было сохранять только множественное число: оно лучше передавало пару предметов, большое количество вещества или повторяющееся действие.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Норма закрепилась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такие слова закрепились в языке как существительные только множественного числа, и именно так они используются сегодня.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формы появились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слова, которые часто встречаются в заданиях, диктантах и устных ответах.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школьной речи встречаются названия предметов и времени, поэтому их особенно важно запомнить.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«Имена существительные только множественного числа»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 в школьной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множественного числа легче запомнить в готовых сочетаниях: новые ножницы, детские санки, школьные каникулы. В таких примерах сразу слышна правильная форма.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такие пары целиком и составлять с ними собственные предложения. Так слово запоминается не отдельно, а в привычной речевой модели.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 этих словосочетаниях тоже стоит во множественном числе: длинные сутки, тёмные сумерки, старые брюки. Это помогает не ошибиться в согласовании.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словосочетания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определить, относится ли слово к существительным только множественного числа.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слов помогает без ошибок выполнять упражнения, писать диктанты и проверять собственные тексты. Это важная часть грамотного письма в школе.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существительные часто встречаются в учебных текстах, сказках, рассказах и в повседневной речи, поэтому умение узнавать их сразу экономит время и снижает число ошибок.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употреблено правильно, речь звучит точнее и понятнее. Это особенно важно, если нужно ясно описать предмет, событие или отрезок 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эту тему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вспомнить значение слова и его особенность.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в мини-словарике употребляются только во множественном числе и требуют такого же согласования.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примеры по теме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темы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только множественного числа помогают точно называть парные предметы, вещества, время и действия. Если узнавать их в тексте, легче писать грамотно и строить правильные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2026-05-22T06:37:11Z</dcterms:created>
  <dcterms:modified xsi:type="dcterms:W3CDTF">2026-05-22T06:37:11Z</dcterms:modified>
</cp:coreProperties>
</file>