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Император-освободитель: кто это был?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правителя, который начал большие перемены в России.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реформ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стране требовались новые правила: старый порядок тормозил развитие, а после Крымской войны это стало особенно заметно.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появился человек, которому пришлось вести Россию через время перемен и непростых решений.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Александре II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его рождения, с которого началась жизнь будущего императора-реформатора.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 будущий император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рос в семье императора и учился дома. Рядом с ним были учителя, книги и строгий распорядок дня. Так он привык к дисциплине и серьёзной работе.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главных наставников наследника был поэт Василий Жуковский. Он помогал мальчику не только учиться, но и думать о долге, справедливости и службе государству.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император изучал историю, языки, право и военное дело. Это помогло ему понимать и людей, и страну, а не смотреть на жизнь только из дворца.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стали необходимы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крестьян не могли свободно менять место жительства и работу. Это делало их жизнь тяжёлой и мешало стране развиваться так быстро, как хотелось бы.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 свободны, им трудно быть инициативными. Сельское хозяйство и промышленность нуждались в более подвижных и заинтересованных работниках.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показала: старые порядки не помогают стране быть сильной. Россия увидела, что без перемен трудно догонять других.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нужды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Фабрикам, армии и школам требовались новые правила. Чтобы двигаться вперёд, государству пришлось менять привычную жизнь почти во всех областях.
</a:t>
            </a:r>
            <a:endParaRPr lang="en-US" sz="11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самым известным решением Александра II и главным событием, из-за которого его назвали императором-освободителем.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19 февраля 1861 года и исторические справки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миллиона
</a:t>
            </a:r>
            <a:endParaRPr lang="en-US" sz="6441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получили личную свободу после подписания Манифеста.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жизнь крестьян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личной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могли жениться без разрешения помещика и сами решать больше семейных вопросов. Это был важный шаг к свободной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заработок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было заниматься ремёслами, торговлей и другими делами. У людей появилось больше способов зарабатывать собственным трудом.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землями не так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землю часто нужно было платить выкуп. Поэтому свобода пришла не сразу в виде лёгкой жизни, а вместе с новыми заботами.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семей реформа открыла дорогу в новый мир. Он был непривычным, но уже не таким закрытым, как прежде.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земства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помогали открывать и поддерживать школы. Благодаря этому в уездах появлялось больше мест, где дети могли учиться читать, писать и считать.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заботились о дорогах и переправах. Когда путь становился лучше, людям было легче добираться до рынков, почты и соседних деревень.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участвовали в организации больниц и медицинской помощи. Это было особенно важно там, где врачей и лекарств не хватало.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помогали бедным, больным и тем, кому было трудно справляться с жизнью. Так местная власть стала ближе к обычным жителям.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суд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 год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проведена судебная реформа. Суд стал понятнее для людей, а не только для чиновников и образованных знатоков законов.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правилом стало равенство перед законом. Это помогало напоминать, что справедливость должна быть для всех, а не только для сильных.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участники суда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присяжные заседатели и адвокаты. Теперь в разборе дел участвовало больше людей, а решение звучало честнее и открытее.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новой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повинность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сделала службу обязанностью не только для бедных крестьян. Теперь в армию могли призывать людей из разных сословий.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стал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Служить приходилось меньше, чем раньше. Это облегчало жизнь семьям и позволяло быстрее возвращаться к мирной работе.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подготовки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получила новые правила обучения. Солдаты стали лучше готовиться к службе, а не просто долго ждать своей очереди.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защита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помогла создать более организованную армию. Государству было легче защищать себя, когда у военных были понятные правила и порядок.
</a:t>
            </a:r>
            <a:endParaRPr lang="en-US" sz="11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книги и знания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школ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Александре II в разных городах и селениях открывались начальные школы и гимназии. Учиться могли всё больше детей, а знания постепенно переставали быть делом только для немногих.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учебные заведения тоже развивались. В университетах появлялись новые направления, а молодые люди получали возможность глубже изучать науку, право, историю и медицину.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газеты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стала заметно оживлённее: выходило больше книг, журналов и газет. Люди чаще узнавали новости, обсуждали события и могли смотреть на жизнь страны шире.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помогало людям лучше понимать мир и искать своё место в нём. Для России это было важным шагом: чем больше знаний, тем больше шансов на перемены к лучшему.
</a:t>
            </a:r>
            <a:endParaRPr lang="en-US" sz="13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пути соединили города, рынки и заводы. Благодаря этому товары стали двигаться быстрее, а поездки и общение между людьми — гораздо удобнее.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энциклопедия; исторические данные о протяжённости железных дорог в Российской империи к 1881 году
</a:t>
            </a:r>
            <a:endParaRPr lang="en-US" sz="62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 тысяч километров
</a:t>
            </a:r>
            <a:endParaRPr lang="en-US" sz="4423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железных дорог было построено и введено в действие в России к 1881 году.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картины войны 1877–1878 годов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Дунай к новым боям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переправлялась через Дунай под огнём и в трудных условиях. Солдаты строили переправы, удерживали позиции и шаг за шагом продвигались вперёд. Эта война требовала смелости, выносливости и большой дисциплины.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Плевны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тяжёлых эпизодов стала осада Плевны. Бои были долгими и упорными, а победа давалась нелегко. Именно такие сражения показали, насколько трудной и серьёзной была война для обеих сторон.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 надежда на свободу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Россия поддержала народы Балкан, которые надеялись на освобождение от власти Османской империи. Для многих людей это было связано не только с армией, но и с мечтой о более свободной жизни.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недовольство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помещиков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помещики не хотели расставаться со старыми правами и привычным порядком. Для них реформы означали перемены, к которым они были не готовы, поэтому они часто спорили и тревожились.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крестьян считала, что свобода пришла не сразу и не в полной мере. За землю нужно было платить, а новые обязанности оказывались непростыми, поэтому радость часто смешивалась с заботами.
</a:t>
            </a:r>
            <a:endParaRPr lang="en-US" sz="1519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переменах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по-разному думали о том, как менять страну: быстро или осторожно. Из-за этого вокруг реформ шли горячие разговоры, а у многих людей оставалось чувство неуверенности.
</a:t>
            </a:r>
            <a:endParaRPr lang="en-US" sz="15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время для императора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жил под усиленной охраной, потому что опасность могла появиться в любой момент. Для правителя это означало жизнь, где спокойствие редко задерживалось надолго.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Покушения 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Александра II несколько раз совершали покушения. Каждое из них показывало, насколько тревожным было время и как тяжело правителю было оставаться в безопасности.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становилось больше людей, которые были недовольны переменами или считали реформы недостаточными. Напряжение росло, и это делало положение Александра II особенно опасным.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трагедии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поездка по Петербургу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марта 1881 года Александр II возвращался в Петербурге после поездки. Внезапный взрыв бомбы оборвал его жизнь и потряс весь город. Для современников это стало страшной новостью, которую долго не могли принять.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большого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императора стала трагическим завершением эпохи реформ. Страна потеряла правителя, с именем которого были связаны отмена крепостного права и многие важные изменения. Память о нём сохранилась как о человеке больших перемен.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прозвищу «освободитель»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— отмена крепостного права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решение Александра II дало миллионам людей личную свободу. Именно эта реформа сильнее всего связала его имя с освобождением.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1864–1874 — большие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Земства, новый суд, изменения в армии и развитие школы сделали жизнь страны современнее. Реформ стало больше, и они затронули почти всех.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правления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Александром II закрепилось имя императора-освободителя. Он начал важные перемены, которые помогли России сделать шаг к обновлению.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Александре II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нём напоминают памятники, улицы и названия на карте. Такие места помогают людям не забывать, кто сделал для страны важные шаги к переменам.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узнают об Александре II на уроках истории. Его правление часто изучают как пример того, как одна эпоха может изменить жизнь миллионов людей.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фигура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считают его правление одним из самых заметных в XIX веке. При нём Россия стала меняться быстрее и заметнее, чем раньше.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реформах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память о нём связана с реформами и освобождением крестьян. Именно поэтому его имя часто звучит рядом со словом «обновление».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 был императором с 1855 по 1881 год. Это время вошло в историю как эпоха больших перемен и важных решений.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знаменитым событием стало отмена крепостного права в 1861 году. Миллионы людей получили личную свободу и новый жизненный путь.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нём изменились суд, армия, местное управление и школа. Эти реформы помогли стране стать более современной и удобной для жизни.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Александра II называют императором-освободителем, потому что он начал освобождать людей и обновлять Россию. Это главное, что важно сохранить в памяти.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человек больших перемен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 остался в истории как император, который решился на большие перемены. Его правление было непростым, но именно тогда Россия сделала важный шаг к новой, более свободной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2026-05-26T09:53:01Z</dcterms:created>
  <dcterms:modified xsi:type="dcterms:W3CDTF">2026-05-26T09:53:01Z</dcterms:modified>
</cp:coreProperties>
</file>