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как часть 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существительные помогают называть мир вокруг нас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существительное в 5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встречается почти в каждом предложении. Чтобы правильно писать окончания и определять грамматические признаки, важно научиться быстро узнавать существительные и различать их формы в тексте.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267" y="1935525"/>
            <a:ext cx="16762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818" y="3431179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называть конкретные вещи и предметы, которые легко представить: стол, тетрадь, дом. Такие слова помогают точно описывать окружающий мир.
</a:t>
            </a:r>
            <a:endParaRPr lang="en-US" sz="731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обозначает людей и животных: ученик, кошка, воробей. По таким словам сразу понятно, о ком или о чём идёт речь в предложении.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природные явления: дождь, снег, гроза. Они помогают передавать состояние погоды и делать описание более выразительным и точным.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и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обозначать не только видимые предметы, но и отвлечённые понятия: дружба, смелость, доброта. Эти слова помогают говорить о чувствах, чертах характера и важных ценностях.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существительных называют события и действия как предмет разговора: праздник, урок, экскурсия. Такие слова часто задают тему текста и его развитие.
</a:t>
            </a:r>
            <a:endParaRPr lang="en-US" sz="7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признаки, которые сохраняются у слова, и признаки, которые зависят от его формы в 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 непостоянные признаки существительного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не меняются у слова, а число и падеж зависят от конкретной формы.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называют общий предмет, явление или лицо: город, река, мальчик, собака. Они обозначают не один конкретный объект, а целую группу похожих предметов.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 собственные существительные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уникальные объекты и пишутся с заглавной буквы: Москва, Волга, Дима, Барсик. К ним относятся имена людей, клички животных, названия городов, книг и праздников.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важно не только помнить вопрос, но и учитывать значение слова в контексте.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определить группу существительного, но иногда для выбора нужно учитывать смысл слова.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имени существительного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правилам школьной грамматики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двух форм числа помогает правильно согласовывать слова в предложении и замечать, где форма не образуется.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числа у большинства существительных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существительных и их вопросы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показывает роль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понять, каким членом предложения является существительное. Он показывает, кто действует, на кого направлено действие и о чём говорится в сообщении.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падежа свой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Именительный, родительный, дательный, винительный, творительный и предложный падежи различаются вопросами. Это основной способ узнать форму существительного и не ошибиться при разборе.
</a:t>
            </a:r>
            <a:endParaRPr lang="en-US" sz="896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связан с окончанием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падеж, меняется и окончание слова. Поэтому умение задавать правильный вопрос помогает не только в грамматике, но и в орфографии.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различаются по роду и окончанию начальной формы. Это помогает правильно выбирать падежные окончания.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имён существительных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Определив склонение, легче подобрать нужное окончание в падеже и избежать ошибок при письме.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существительные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сохраняют одну и ту же форму во всех падежах: метро, пальто, кино, кофе, жюри. Это удобно, потому что слово не меняет окончания.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падеж таких слов, нужно смотреть на предлог и смысл предложения. В выражениях в метро, из метро, о метро роль слова остаётся понятной.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слова нужно запоминать отдельно и внимательно использовать в речи. Они встречаются часто, поэтому их правильное употребление помогает писать и говорить без ошибок.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существительного в предложении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чаще всего выступает подлежащим или дополнением: оно называет того, кто действует, и то, на что направлено действие. Так предложение становится точным и понятным.
</a:t>
            </a:r>
            <a:endParaRPr lang="en-US" sz="913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входить и в состав сказуемого: Москва — столица России. Обычно оно связано с глаголом и прилагательным, помогая строить грамматически правильную фразу.
</a:t>
            </a:r>
            <a:endParaRPr lang="en-US" sz="907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склонение имеет свои характерные окончания, которые нужно сопоставлять с падежом и родом слова.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 существительных по склонениям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окончаний видно у 2-го склонения; знание типов окончаний помогает быстрее выбирать правильную форму.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собственных имён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людей, фамилии, отчества и клички животных пишутся с заглавной буквы: Анна, Пушкин, Барсик. Это главный признак собственных имён.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заглавной буквы пишутся и географические названия: Москва, Байкал, Волга, а также названия планет и праздников: Луна, Новый год.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собственных имён относится к орфографической норме. Ошибка в заглавной букве может изменить вид слова и сделать запись неаккуратной.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названиях заглавная буква сохраняется в первом значимом слове: Красная площадь, Чёрное море. Это помогает точно оформить название.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морфологический разбор существительного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школьном порядке разбора имени существительного.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случаи: род и число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некоторых слов нужно запоминать отдельно: кофе, тюль и шампунь относятся к мужскому роду, а пальто — к среднему. На окончание здесь полагаться нельзя.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ряда существительных есть только форма множественного числа: ножницы, часы, очки, каникулы, сутки. Такие слова важно не пытаться изменять как обычные.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молоко, железо и сметана обычно нет формы множественного числа. Эти случаи часто проверяют на внимательность, поэтому их полезно выучить заранее.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увидеть, что существительные называют не только предметы, но и действия, состояния и объединённые группы.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существительных по значению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важны в речи: они позволяют точно называть окружающий мир, события, чувства и явления.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в тексте и речи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читателю сразу понять тему текста: они называют героев, предметы, события и основные понятия. Без них высказывание теряет точность и ясность.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существительные перечисляют детали, в повествовании — участников и события, а в рассуждении — важные понятия, например дружба, честность, ответственность.
</a:t>
            </a:r>
            <a:endParaRPr lang="en-US" sz="99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признаки существительного по коротким примерам и проверь, как меняются форма и падеж.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имени существительному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умеешь определять род, число и падеж, легче выбирать окончания и правильно разбирать слова в предложении.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главное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предметы, людей, животных, явления и понятия. Оно помогает строить понятную речь, правильно определять форму слова и уверенно разбирать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2026-05-22T05:23:00Z</dcterms:created>
  <dcterms:modified xsi:type="dcterms:W3CDTF">2026-05-22T05:23:00Z</dcterms:modified>
</cp:coreProperties>
</file>