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Ж.-Л. Давид: художник эпохи революций и героических сюжетов
</a:t>
            </a:r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Художник, который превратил историю Франции в образы долга и мужества.
</a:t>
            </a:r>
            <a:endParaRPr lang="en-US" sz="4505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Ж.-Л. Давид важен для урока литературы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помогает увидеть, как в искусстве XVIII века ценили порядок, разум, честь и гражданский долг. Его картины напоминают литературные сцены, где герой делает нравственный выбор и ставит общее благо выше личных чувств.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образование художника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1748 — рождение в Париже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Жак-Луи Давид появился на свет в семье зажиточного горожанина. Рано лишившись отца, он воспитывался родственниками и постепенно решил связать жизнь с живописью.
</a:t>
            </a:r>
            <a:endParaRPr lang="en-US" sz="872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художник занимался у известного мастера, который поддерживал интерес к античности. Здесь Давид получил основы строгого рисунка и дисциплины в работе.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у Жозефа-Мари Вьена
</a:t>
            </a:r>
            <a:endParaRPr lang="en-US" sz="85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1774 — поездка в Италию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премия открыла ему путь в Италию. Изучение античного искусства, архитектуры и работ мастеров Возрождения сформировало его любовь к ясной композиции и строгой красоте.
</a:t>
            </a:r>
            <a:endParaRPr lang="en-US" sz="872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как источник художественного языка Давида
</a:t>
            </a:r>
            <a:endParaRPr lang="en-US" sz="2218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древнего искусства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внимательно изучал античные статуи, рельефы и римские постройки. Они помогли ему понять, как через простые и ясные формы передавать величие и порядок.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картинах заметны колонны, арки, тоги и оружие, похожие на детали древних рельефов. Чёткие контуры и сдержанные цвета делают сцены строгими и торжественными.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неоклассического стиля
</a:t>
            </a:r>
            <a:endParaRPr lang="en-US" sz="1316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Ж.-Л. Давида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не только с художественными поисками, но и с переменами во французской истории.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менялась Франция, тем заметнее менялась и роль Давида как художника и участника событий.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биографии Ж.-Л. Давида: 1770-е, 1780-е, 1790-е, 1800–1815, после 1815 года.
</a:t>
            </a:r>
            <a:endParaRPr lang="en-US" sz="1344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«Клятва Горациев»: картина о долге и выборе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Полотно показывает момент, когда братья Горации клянутся защищать Рим. Их позы резкие и решительные, будто они уже готовы к подвигу.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фигуры выражают печаль и тревогу, поэтому на картине особенно ясно виден выбор между личными чувствами и обязанностью перед родиной.
</a:t>
            </a:r>
            <a:endParaRPr lang="en-US" sz="149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 и строгая композиция делят пространство на чёткие части. Благодаря этому сцена кажется не бытовой, а почти как нравственный урок о гражданской доблести.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Давида с событиями Французской революции
</a:t>
            </a:r>
            <a:endParaRPr lang="en-US" sz="2391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1789 года Давид поддержал революцию и вошёл в политическую жизнь Франции. Он стал депутатом Конвента и участвовал в важных государственных решениях.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голосовал за казнь Людовика XVI, что показывает, насколько глубоко он был вовлечён в события своего времени, а не стоял в стороне.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помогал организовывать революционные праздники и церемонии. Искусство в этот период стало средством убеждения, воспитания и объединения граждан.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работах появились новые герои: революционеры, защитники идей и люди, готовые служить народу. Их показывали как примеры мужества и верности.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Марата»: революционный герой в образе мученика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1793 года посвящена Жану-Полю Марату, убитому в своей ванне. Давид почти убирает лишние детали, чтобы ничто не отвлекало от главного образа.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ящик, письмо, нож и тёмный фон делают сцену строгой и тихой. Марат выглядит не просто погибшим человеком, а героем, отдавшим жизнь за идею.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историческое событие превращается у Давида в художественный образ
</a:t>
            </a:r>
            <a:endParaRPr lang="en-US" sz="187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художник строил картину из факта, образа героя и морального смысла.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и эпоха Наполеона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Придворный художник
</a:t>
            </a:r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Давид сблизился с Наполеоном Бонапартом и стал художником новой власти. Его задача заключалась в том, чтобы показать правителя как фигуру огромного исторического значения.
</a:t>
            </a:r>
            <a:endParaRPr lang="en-US" sz="11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сильного правителя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имперских портретах и сценах Давид подчёркивал победы, уверенность и силу Наполеона. Фигура правителя выглядит величественно, словно она выше обычного человека.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Парадность и детали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тщательно изображал одежду, позы и окружение. Богатые детали помогали создать торжественное впечатление и показать власть как нечто особенное и значительное.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на службе идеи
</a:t>
            </a:r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живопись снова поддерживала политическую цель, но уже не революционную, а имперскую. Картины убеждали зрителя в славе и силе новой эпохи.
</a:t>
            </a:r>
            <a:endParaRPr lang="en-US" sz="11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«Наполеон на перевале Сен-Бернар»: образ победителя
</a:t>
            </a:r>
            <a:endParaRPr lang="en-US" sz="225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1801 года Наполеон изображён как смелый полководец, уверенно ведущий войска через горы. Вздыбленный конь и плащ усиливают ощущение движения и победы.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камнях названы Ганнибал и Карл Великий, поэтому Наполеон показан в ряду великих правителей прошлого. Давид превращает реальное событие в почти легендарный подвиг.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Давида и их смысл
</a:t>
            </a:r>
            <a:endParaRPr lang="en-US" sz="293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показывает, как менялись темы и образы в творчестве художника.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Давида менялись вместе с историей Франции, но в центре всегда оставались долг, сила характера и значительный поступок.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Ж.-Л. Давид, основные произведения 1784–1801 годов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Давида: точность, ясность, строгость
</a:t>
            </a:r>
            <a:endParaRPr lang="en-US" sz="2089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строил картину так, чтобы взгляд сразу находил главное действие. Чёткий рисунок и ясные контуры делали изображение понятным без лишних объяснений.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предпочитал уравновешенную композицию, симметрию и спокойные цвета. Благодаря этому сцены выглядят собранно, строго и торжественно, как важный исторический рассказ.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избегал декоративной перегруженности и случайных деталей. Всё лишнее убиралось, чтобы внимание зрителя было сосредоточено на поступке героя и его выборе.
</a:t>
            </a:r>
            <a:endParaRPr lang="en-US" sz="1573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силе построения его полотна напоминают хорошо написанный текст. В них легко увидеть завязку, конфликт и нравственный вывод, поэтому они близки литературе.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у Давида чаще всего
</a:t>
            </a:r>
            <a:endParaRPr lang="en-US" sz="276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полотна художника связаны с крупными событиями и сильными личностями, поэтому именно исторические сюжеты стали его визитной карточкой.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историко-политических тем показывает, что Давид воспринимал живопись как способ говорить о времени, власти и гражданском выборе.
</a:t>
            </a:r>
            <a:endParaRPr lang="en-US" sz="1572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творчества Ж.-Л. Давида по его наиболее известным работам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Давида и влияние на искусство XIX века
</a:t>
            </a:r>
            <a:endParaRPr lang="en-US" sz="2587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Давида стала важной школой для молодых художников Франции. Здесь ценили точный рисунок, строгую композицию и интерес к античности как к образцу.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его учеников особенно известны Антуан-Жан Гро и Жан-Огюст-Доминик Энгр. Они по-разному развивали идеи учителя, но сохраняли уважение к ясной форме.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учеников влияние Давида распространилось дальше, в академическую живопись XIX века. Его пример укрепил представление о классическом искусстве как о строгом и значимом.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Давида: человек и его характер
</a:t>
            </a:r>
            <a:endParaRPr lang="en-US" sz="2247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портретах Давид не просто передавал внешность, а показывал собранность, положение в обществе и особенности характера. Поэтому даже спокойная поза у него многое рассказывает о человеке.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писал лицо, одежду и жесты, избегая случайных деталей. Благодаря точности и ясности такие портреты легко воспринимаются и сегодня, как живые образы своей эпохи.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годы: изгнание и жизнь в Брюсселе
</a:t>
            </a:r>
            <a:endParaRPr lang="en-US" sz="2678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Наполеона Давид покинул Францию и поселился в Брюсселе. Это стало следствием перемен во власти и его прежней политической позиции.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1816 — переезд в Брюссель
</a:t>
            </a:r>
            <a:endParaRPr lang="en-US" sz="939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1816–1825 — работа в изгнании
</a:t>
            </a:r>
            <a:pPr algn="ctr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Брюсселе художник продолжал писать, хотя уже был вдали от французской политики. Его поздние годы прошли спокойнее, но без прежнего общественного влияния.
</a:t>
            </a:r>
            <a:endParaRPr lang="en-US" sz="897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умер в Брюсселе, завершив жизнь, тесно связанную с революцией и империей. Его судьба стала частью истории Франции конца XVIII — начала XIX 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 — смерть художника
</a:t>
            </a:r>
            <a:endParaRPr lang="en-US" sz="941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Ж.-Л. Давид остается важным сегодня
</a:t>
            </a:r>
            <a:endParaRPr lang="en-US" sz="275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картины часто используют на уроках истории и искусства, потому что они помогают быстро понять эпоху, её идеалы и главные конфликты.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сторонами остаются историческая значимость и ясная композиция: именно они сделали Давида одним из самых заметных художников своего времени.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оценки творческого наследия Ж.-Л. Давида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5687" y="1128900"/>
            <a:ext cx="3113826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Ж.-Л. Давида в датах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художника тесно связана с ключевыми событиями французской истории: от предреволюционного времени до падения Наполеона.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Ж.-Л. Давида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главных событий жизни и творчества художника.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6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Ж.-Л. Давид: искусство, которое рассказывает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Ж.-Л. Давид показал, что живопись может говорить о долге, чести и великих событиях так же ясно, как хорошая книга. Его картины помогают почувствовать дух эпохи и понять её идеалы.
</a:t>
            </a:r>
            <a:endParaRPr lang="en-US" sz="37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2026-05-22T20:51:20Z</dcterms:created>
  <dcterms:modified xsi:type="dcterms:W3CDTF">2026-05-22T20:51:20Z</dcterms:modified>
</cp:coreProperties>
</file>