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часть литературы и народной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 народа: сказки, былины, пословицы, песни и загадки.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устной памяти к книге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возник тогда, когда книги ещё не были привычными. Сюжеты, песни и пословицы жили в памяти людей, менялись при пересказе и дошли до нас благодаря собирателям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устного народного творчества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создаётся коллективно: у него нет одного автора, а текст веками дополняют и изменяют разные рассказчики, исполнители и слушатели.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устойчивые формулы, повторы, ритм и яркие эпитеты, которые помогают запоминать текст и передавать его устно без записи.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произведения отражают взгляды людей на труд, добро, смелость и справедливость, поэтому всегда связаны с жизнью и опытом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русской народной сказки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Избушка, которая открывает путь в чудо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тёмном лесу стоит избушка на курьих ножках, а рядом мерцает огонёк волшебного предмета. Герой идёт через испытания, встречает загадочных помощников и учится отличать добро от зла. Именно так начинается сказочное приключение, которое легко представить в иллюстрации.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узнают с первого взгляда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Иван-царевич, Василиса Премудрая, Баба-яга и серый волк живут в сказках как знакомые образы. Один приносит смелость, другой — мудрость, третий — испытания и опасность. Их встреча делает сюжет напряжённым, ярким и запоминающимся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жанры, которые чаще всего встречаются в школьном курсе и повседневной речи.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 школьного курса литературы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фольклора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сказки и пословицы: именно они особенно удобны для чтения, запоминания и обсуждения.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050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родной земли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богатырях, которые оберегают Русь от врагов и проходят испытания ради общего блага. В центре всегда стоит подвиг, а не личная выгода.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богатырского мира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Муромец, Добрыня Никитич и Алёша Попович показывают, что в былинах особенно важны мужество, честь, верность слову и служение Родине.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вымысел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можно увидеть черты древнерусской жизни, но рядом с ними появляются преувеличения и чудесные детали. Благодаря этому повествование звучит торжественно и выразительно.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героические образы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фольклора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чем жанры похожи и чем отличаются по форме и назначению.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жанра своя задача: один поучает, другой восхищает, третий заставляет думать и сравнивать.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речи школьника
</a:t>
            </a:r>
            <a:endParaRPr lang="en-US" sz="3161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выражают законченную мысль и часто содержат жизненный вывод, поэтому помогают кратко и точно говорить о труде, учёбе, дружбе и терпении.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обычно короче и не дают полного поучения, но делают речь живой, образной и более выразительной в разговоре и на письме.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легко запоминаются благодаря ритму, звучности и ясным образам, поэтому быстро переходят из устной речи в сочинения и ответы у доски.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вроде «Ученье — свет, а неученье — тьма» не только украшает речь, но и сразу передаёт важную мысль без длинных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как тренировка наблюдательности
</a:t>
            </a:r>
            <a:endParaRPr lang="en-US" sz="310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скрывает предмет за метафорой, сравнением или необычным признаком. Чтобы отгадать её, нужно внимательно слушать текст и замечать детали, по которым можно догадаться о правильном ответе.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речь и мышление: ребёнок учится сравнивать, выделять главное и объяснять свой выбор. Поэтому загадки уместны и в игре, и на уроке, и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устный сюжет проходит путь от жизненного наблюдения до записи в сборнике.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сопровождали работу в поле, домашние дела и коллективный труд. Ритм помогал держать общий темп, а совместное пение делало работу легче и сплачивало людей.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святках, Масленице, встрече весны и других праздниках звучали колядки, веснянки и хороводы. Через них народ выражал надежду на благополучие и хороший урожай.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песни, причитания и благопожелания сопровождали важные события в жизни человека. Слово, музыка и действие в обряде образовывали единое целое.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 передавались из поколения в поколение и сохраняли представления народа о времени, семье и общности. Они помогали чувствовать связь с родной культурой.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обряды в народной культуре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встречает фольклор не только на уроках, но и дома, в играх и на праздниках.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«Фольклор» для 7 класса, 2025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повседневной жизни школьника
</a:t>
            </a:r>
            <a:endParaRPr lang="en-US" sz="299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 сталкивается с короткими и удобными для речи жанрами, поэтому фольклор остаётся частью ежедневного общения.
</a:t>
            </a:r>
            <a:endParaRPr lang="en-US" sz="11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Частушки: короткий и живой жанр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строится на чётком ритме и точной рифме, поэтому её легко запомнить и быстро спеть. Короткая форма делает каждую строку особенно выразительной.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отклик на жизнь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часто шутливо откликается на школьные новости, праздники и бытовые наблюдения. В частушках народ показывает наблюдательность, иронию и живое чувство языка.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в общении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обычно поют вслух, по очереди или хором. Они создают весёлую атмосферу и помогают участникам быстро вступать в общий разговор и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 как помог сохранить устное народное творчество для науки и школы.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собирателям устные тексты были записаны и стали доступными для чтения, изучения и сравнения.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сведения о собирателях русского фольклора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фольклора и их вклад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фольклоре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так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связано с жизнью людей, зависевшей от погоды, урожая и смены времён года. Поэтому природа в фольклоре становится частью судьбы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живой участник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текстах солнце, ветер, лес, река и месяц ведут себя почти как люди. Они помогают герою, предупреждают об опасности или создают настроение.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фольклор выполняет свои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один и тот же жанр может одновременно сохранять память, учить, развлекать и объединять людей.
</a:t>
            </a:r>
            <a:endParaRPr lang="en-US" sz="334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современной культуре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сюжеты продолжают жить в книгах, мультфильмах и театральных постановках. Знакомые образы помогают быстро понять характер героя и ход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Баба-яга, Иван-царевич, жар-птица и богатыри узнаются сразу, потому что стали частью общего культурного опыта. Эти персонажи по-прежнему интересны детям и взрослым.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обращаются к народным мотивам, когда хотят сделать историю яркой и понятной. Так фольклор остаётся не только наследием прошлого, но и источником новых произведений.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жанров эти признаки сочетаются по-разному: где-то сильнее звучит ритм, а где-то важнее образность и смысл.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фольклора по материалам школьного курса литературы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признаков строится народный текст
</a:t>
            </a:r>
            <a:endParaRPr lang="en-US" sz="295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текст узнаётся по общим приёмам, но каждый жанр использует их в своём соотношении и с разной целью.
</a:t>
            </a:r>
            <a:endParaRPr lang="en-US" sz="12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помогает увидеть, как жили и думали люди разных эпох, а также понять, какие ценности были для них особенно важны.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память, речь и воображение, потому что в коротком тексте нужно уловить скрытый смысл, образ и народный вывод.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фольклор в 7 классе
</a:t>
            </a:r>
            <a:endParaRPr lang="en-US" sz="3061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жанров учит сравнивать произведения, замечать особенности языка и различать сказку, пословицу, загадку, песню и былину.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фольклор школьник лучше понимает связь литературы с жизнью и видит, как народная мудрость сохраняется в культуре до сих пор.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остаётся живой памятью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соединяет прошлое и настоящее: в его жанрах сохраняются язык, традиции, образы и мудрость народа, которые продолжают влиять на литературу и повседневную речь.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2026-05-22T13:00:12Z</dcterms:created>
  <dcterms:modified xsi:type="dcterms:W3CDTF">2026-05-22T13:00:12Z</dcterms:modified>
</cp:coreProperties>
</file>