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хвойных как высоких многолетних деревьев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— древние растения с зелёной хвоей круглый год.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хвойных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появились свыше 300 миллионов лет назад. Сегодня они широко распространены в северных районах, образуя обширные леса — тайгу — от России до Канады и Северной Европы.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хвойного дерева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ствол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хвойных укрепляют дерево и добывают воду из глубины. Мощный ствол поддерживает крону и покрыт толстой, смолистой корой для защиты от холода и вредителей.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— ключ к выживанию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— хвоя — сохраняют влагу и обеспечивают фотосинтез круглый год. Их узкая форма снижает испарение, а восковое покрытие защищает от морозов.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у хвойных находятся в шишках, которые созревают и раскрываются для распространения семян ветром или животными.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роды и виды хвойных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(Pinus) отличается длинной хвоей и крупными, жёсткими шишками, широко распространена в России и Европе.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(Picea) имеет короткую, острую хвою и гладкие, пушистые шишки; составляет значительную часть еловых лесов.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Пихта (Abies) характеризуется плоской хвоей и стоячими шишками, обладает высокой декоративной ценностью.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(Cedrus) и лиственница (Larix) тоже важны: кедр — долгожитель с мощной древесиной, лиственница сбрасывает хвою осенью.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долголетие хвойных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семени до взрослых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семени, прорастающего в почве, затем развивается молодое дерево, которое медленно растёт в течение десятилетий, чтобы выдерживать суровые условия.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и этапы зрелости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хвойные могут жить сотни и даже тысячи лет, постепенно переходя из стадии активного роста в зрелость и медленное старение.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из шишек распространяются ветром или животными, что способствует расселению видов на большие территории.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хвойных в экосистеме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покрывают обширные территории, создавая климатические условия и выделяя кислород, важные для жизни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животных, птиц и насекомых обитает в хвойных лесах, используя их как пищу и убежище.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хвоя преобразуется в органическое вещество, обогащая почву и поддерживая её структуру и плодородие.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хвойных к суровым условиям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надежно защищает от низких температур и пожаров, обеспечивая долговечность и устойчивость к вредителям.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Узкая, плотная хвоя снижает испарение воды, а глубокая корневая система добывает влагу и укрепляет дерево при сильных ветрах.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хвойных человеком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широко применяется для строительства домов, изготовления мебели и бумаги благодаря прочности и лёгкости.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хвойных используется в производстве клеёв, лаков, лекарств и ароматических веществ, играя важную роль в промышленности.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являются популярными местами отдыха, туризма и экологического туризма, привлекая ценителей природы.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свойства хвои и воздуха хвойных лесов применяются в санаториях для оздоровления и профилактики заболеваний дыхательных путей.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93636"/>
            <a:ext cx="4873500" cy="22790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хвойных деревьев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характеристики четырёх видов хвойных: сосна, ель, кедр и пихта по основным параметрам.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размерах, возрасте и строении хвои отражают адаптации к среде обитания разных видов.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представитель хвойных — секвойядендрон гигантский, достигающий 115 метров в Калифорнии, возраст этих деревьев превышает 3000 лет.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ботанический журнал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 метров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высота рекордного секвойядендрона гигантского, самого высокого хвойного дерева в мире.
</a:t>
            </a:r>
            <a:endParaRPr lang="en-US" sz="23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и смола: свойства и ценность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содержит витамины, в частности витамин C, а также эфирные масла, которые применяются в производстве лекарств и ароматизаторов благодаря своим целебным свойствам.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— густая липкая субстанция, выделяющаяся при повреждении коры. Она обладает антисептическим действием и способствует быстрому заживлению ран, использовалась древними людьми как клей и лекарство.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хвойных в очищение воздуха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помогают не только очищать воздух, но и стабилизировать климат за счёт значительного обмена газами с атмосферой.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еловые леса наиболее эффективно поглощают углекислый газ и выделяют кислород, играя ключевую роль в экологии.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экологических исследований "Чистый лес"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Годичные кольца и рост хвойных деревьев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нового кольца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весну и лето на срезе ствола появляется новое древесное кольцо, отражающее период роста дерева в этом году.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кольца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кольца формируются в годы засухи или холодов, указывая на стрессовые условия для дерева в этот период.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кольца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годичные кольца свидетельствуют о благоприятных условиях — тёплом и влажном лете, обеспечивающем быстрый рост.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анализ по кольцам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структуру колец, учёные реконструируют исторические климатические изменения и экосистемные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хвойные леса: примеры взаимодействий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семена шишек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активно питаются семенами, прячась в кронах хвойных. Они строят там гнёзда, используя ветки и кору, что обеспечивает безопасность и доступ к пище.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Лоси и зимняя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лоси питаются мягкой молодой хвоей сосен и пихт, что помогает им пережить холодное время с ограниченной пищевой базой.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Птица-клёст и добыча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Клёст обладает мощным клювом, который позволяет доставать семена из закрытых шишек, являясь уникальным звеном в пищевой цепи леса.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и почва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хвоя образует толстый слой подстилки, который медленно разлагаясь, обогащает почву полезными органическими веществами и минералами.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подстилки защищает почву от эрозии и способствует удержанию влаги, создавая благоприятные условия для роста растений.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также помогают накоплению и очищению воды, предотвращая высыхание мелких водоёмов и сохраняя водный баланс.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опасности для хвойных лесов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Жуки-короеды и гусеницы-хвоегрызы наносят вред хвое и коре, провоцируя болезни и слабость деревьев.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вызывают порчу стволов и хвои, снижая жизнеспособность лесных массивов.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особенно летом, часто уничтожают большие площади хвойных лесов, нанося серьёзный ущерб экосистеме.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загрязнение окружающей среды человеком приводят к сокращению хвойных территорий и нарушению природного равновесия.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хвойных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Канаде развёрнуты масштабные программы выращивания молодых хвойных деревьев в питомниках с последующей посадкой на вырубленных территориях для восстановления лесного покрова.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охраняют уникальные хвойные виды. Проводят селекцию устойчивых сортов, адаптированных к вредителям и болезням, что увеличивает шансы на выживание лесов.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хвойных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хвои создаётся фитонцидами — веществами, которые защищают дерево от микробов и снижают риск инфекций.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хвойные мини-бонсай выращивают как декоративные растения, а в городах хвойные высаживают для улучшения качества воздуха.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хвойные способны удерживать до 25% атмосферных осадков, что помогает сохранять влажность почвы и предотвращать засуху.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в традициях и культуре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ёлка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традиция украшать ёлку на Новый год взяла начало в Германии в XVI веке и стала главным символом праздника в России.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кедр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почитался как священное дерево у древних народов Кавказа, Египта и славян, символизируя силу и долголетие.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хвои и шишек изготавливают традиционные игрушки и обереги, способствующие сохранению народных ремёсел и культуры.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изображения украшали флаги и монеты многих стран, отражая их значимость в природной и культурной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хвойных в природе и жизни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играют ключевую роль в экологии и культуре, обеспечивая кислород, защищая климат и поддерживая биоразнообразие, а также приносят экономическую и лечебную пользу.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2026-05-08T11:49:08Z</dcterms:created>
  <dcterms:modified xsi:type="dcterms:W3CDTF">2026-05-08T11:49:08Z</dcterms:modified>
</cp:coreProperties>
</file>