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75" y="17236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Регуляторы биомолекулярных процессов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управляет реакциями с точностью и смыслом.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клетке постоянно идут синтез, распад, передача сигналов и реакции на стресс. Их согласованная работа зависит от регуляторов, которые включаются в нужный момент и в нужном месте.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организует свои процессы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клетке нужна регуляция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регуляции клетка быстро расходовала бы ATP и строительные молекулы на лишние реакции. Управление позволяет включать только те пути, которые действительно нужны в данный момент.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отклик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питания, повреждения или контакта с другими клетками требуют немедленного ответа. Регуляция помогает быстро перестраивать обмен веществ и поведение клетки без полной «перенастройки» системы.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равновесия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клетки должна оставаться достаточно стабильной, даже если внешние условия меняются. Это особенно важно для концентраций ионов, уровня энергии и температуры реакций.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представлять регуляцию как термостат: есть датчики, исполнительные механизмы и обратная связь. Такая схема делает ответы точными, а не случайными.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162275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3325" y="1168905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4869" y="1162275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Биомолекулы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ДНК, РНК, белки, липиды и метаболиты образуют основу клеточной работы. Именно их взаимодействие определяет, как запускаются реакции и как меняется состояние клетки.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Биохимический путь — это последовательность реакций, где продукт одной стадии становится субстратом следующей. Обычно каждый шаг контролируется ферментом, чувствительным к условиям среды.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Сигналом может быть гормон, изменение pH, дефицит питательных веществ или повреждение молекул. Он сообщает клетке, что нужно изменить программу работы.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 — это молекула, которая меняет скорость, силу, время или место процесса. Одни регуляторы действуют напрямую, другие через каскад промежуточных шагов.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регуляции: общая карта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на каких этапах клетка может усиливать, ослаблять или перенаправлять биомолекулярные процессы.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действует регуляция, тем сильнее меняется итоговый ответ клетки; поздние уровни дают более быстрый, точечный контроль.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классическим уровням регуляции экспрессии гена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включаются и выключаются гены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Регуляторные участки ДНК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Энхансеры и сайленсеры могут находиться далеко от гена, но всё равно влиять на его считывание. Они работают через пространственную организацию ДНК и белковые комплексы.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хроматина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Хроматин может быть более открытым или более плотным. В доступной форме ДНК легче считывается, а в уплотнённой — наоборот, что помогает быстро менять программу клетки.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уровень действует медленнее, чем контроль белков, но задаёт долгосрочные изменения. Поэтому он особенно важен для развития, специализации и адаптации клеток.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транскрипции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Транскрипционные факторы связываются с ДНК и помогают или мешают РНК-полимеразе начать работу. Так клетка решает, будет ли ген активен вообще и насколько сильно.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РНК после синтеза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Первичная РНК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синтеза пре-мРНК ещё не готова к работе и нуждается в обработке. На этом этапе клетка определяет, какой вариант сообщения станет функциональной мРНК.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Сплайсинг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Сплайсинг удаляет интроны, а альтернативный сплайсинг позволяет собрать разные варианты мРНК из одного гена. Это повышает разнообразие белков без изменения ДНК.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Созревание и экспорт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Кэпирование, полиаденилирование и экспорт из ядра защищают мРНК и подготавливают её к переводу. Эти шаги влияют на устойчивость и эффективность последующей трансляции.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Деградация мРНК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мРНК быстро разрушается, ответ клетки тоже быстро прекращается. Такая деградация особенно важна, когда нужно мгновенно переключиться на другую программу работы.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инициации определяют, сможет ли рибосома начать считывание мРНК. Когда их активность снижается, синтез белка замедляется даже при сохранённой ДНК.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рибосом и аминокислот влияет на общий объём белкового синтеза. При нехватке питательных веществ клетка перераспределяет ресурсы в пользу жизненно важных процессов.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Стресс-сигналы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пути стресса могут временно подавлять перевод части мРНК в белок. Это помогает клетке экономить энергию и избегать ошибок при неблагоприятных условиях.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контролирует сборку белка
</a:t>
            </a:r>
            <a:endParaRPr lang="en-US" sz="2100" dirty="0"/>
          </a:p>
        </p:txBody>
      </p:sp>
      <p:sp>
        <p:nvSpPr>
          <p:cNvPr id="11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белок может быть быстро активирован, отключён или направлен в другой компартмент без изменения гена.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белок часто проходит несколько уровней посттрансляционного контроля.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классическим механизмам посттрансляционной регуляции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обратная связь управляет клеточным ответом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основных типа обратной связи и их влияние на устойчивость системы.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переключение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механизм удобно сравнить с замком и регулятором скорости. Маленький эффектор не разрушает белок и не меняет его навсегда, а лишь временно переводит молекулу в более активное или менее активное состояние.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точка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Аллостерический центр работает как скрытый рычаг: молекула садится в одном месте, а форма фермента меняется в другом. В результате активный центр начинает работать быстрее или, наоборот, теряет способность связывать субстрат.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молекулы управляют ферментом извне активного центра
</a:t>
            </a:r>
            <a:endParaRPr lang="en-US" sz="19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сигнала к изменению белка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282150" y="2434525"/>
            <a:ext cx="21243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Сигнал приходит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сигнал достигает киназы, и фермент распознаёт нужный белок-мишень. Это запускает точечное присоединение фосфатной группы к определённой аминокислоте.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592625" y="2922600"/>
            <a:ext cx="2124300" cy="13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Белок переключается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фосфорилирования белок меняет заряд и пространственную форму. Из-за этого может усилиться его активность, ослабиться связь с партнёрами или измениться положение в клетке.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794850" y="1831450"/>
            <a:ext cx="20670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Сигнал завершается
</a:t>
            </a:r>
            <a:pPr algn="r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Фосфатаза удаляет фосфат, если ответ больше не нужен. Так клетка возвращает систему в исходное состояние и делает регуляцию обратимой.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110" y="9924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удаляет лишние и повреждённые белки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Метка на белке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клетка распознаёт белок, который повреждён, устарел или больше не нужен. Для этого к нему присоединяется небольшая метка, служащая сигналом на удаление.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Разборка в протеасоме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помеченный белок направляется в протеасому — крупный белковый комплекс, где он последовательно разбирается на короткие фрагменты. Это освобождает клетку от лишнего груза.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Очистка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контроль особенно важен, когда клетка быстро меняет состояние. Удаление ненужных белков предотвращает ошибки, снижает накопление дефектных молекул и помогает экономить ресурсы.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Гибкая перенастройка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удаления, маркировка может помогать временно перенастраивать состав белков в ответ на стресс, деление или сигналы среды. Это делает протеолиз инструментом гибкой регуляции.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разделение по месту так важно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54275" y="1361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зоны — разные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Ядро, цитоплазма и органеллы создают отдельные рабочие зоны, где реакции идут в разном темпе и при разных условиях. Это позволяет клетке не смешивать несовместимые процессы.
</a:t>
            </a:r>
            <a:endParaRPr lang="en-US" sz="910" dirty="0"/>
          </a:p>
        </p:txBody>
      </p:sp>
      <p:sp>
        <p:nvSpPr>
          <p:cNvPr id="12" name="Text 3"/>
          <p:cNvSpPr txBox="1"/>
          <p:nvPr/>
        </p:nvSpPr>
        <p:spPr>
          <a:xfrm>
            <a:off x="4654275" y="2338679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концентрация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Мембраны ограничивают движение молекул и задают локальные концентрации. Поэтому один и тот же сигнал может действовать по-разному в разных участках клетки.
</a:t>
            </a:r>
            <a:endParaRPr lang="en-US" sz="910" dirty="0"/>
          </a:p>
        </p:txBody>
      </p:sp>
      <p:sp>
        <p:nvSpPr>
          <p:cNvPr id="13" name="Text 4"/>
          <p:cNvSpPr txBox="1"/>
          <p:nvPr/>
        </p:nvSpPr>
        <p:spPr>
          <a:xfrm>
            <a:off x="4654275" y="3316008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Компартментализация помогает запускать процессы последовательно: сначала в одном месте, затем в другом. Так снижается риск случайного включения лишних реакций.
</a:t>
            </a:r>
            <a:endParaRPr lang="en-US" sz="910" dirty="0"/>
          </a:p>
        </p:txBody>
      </p:sp>
      <p:sp>
        <p:nvSpPr>
          <p:cNvPr id="14" name="Text 5"/>
          <p:cNvSpPr txBox="1"/>
          <p:nvPr/>
        </p:nvSpPr>
        <p:spPr>
          <a:xfrm>
            <a:off x="4654275" y="4293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Параллельная работа программ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разделению клетка одновременно поддерживает синтез, транспорт, утилизацию веществ и энергетический обмен. Каждая программа работает в своём пространстве и не мешает соседним.
</a:t>
            </a:r>
            <a:endParaRPr lang="en-US" sz="91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бактерия включает нужные гены только по требованию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Переключение на лактозу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появляется лактоза, она снимает блокировку с репрессора. Транскрипция генов ферментов запускается, и клетка начинает готовить белки для использования нового источника углерода.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среде есть глюкоза, бактериям невыгодно тратить ресурсы на ферменты для расщепления лактозы. Поэтому система остаётся выключенной, пока условия не изменятся.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Переключение на лактозу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появляется лактоза, она снимает блокировку с репрессора. Транскрипция генов ферментов запускается, и клетка начинает готовить белки для использования нового источника углерода.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без лишних затрат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Лак-операн показывает, что регуляция позволяет быстро приспосабливаться к среде. Клетка производит только те белки, которые действительно нужны, и не расходует энергию впустую.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инсулина запускает переносчик GLUT4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гормонального сигнала до увеличения захвата глюкозы клеткой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8525" y="2770325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2800" y="5236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p53 при повреждении ДНК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p53 включается при повреждении ДНК и помогает клетке не идти дальше по циклу деления. Это даёт время на проверку генетического материала и снижает риск передачи ошибок дочерним клеткам.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восстановления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повреждение умеренное, p53 активирует гены, связанные с ремонтом ДНК. Клетка пытается устранить сбой до того, как он превратится в мутацию.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опасной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повреждение слишком серьёзное, p53 может направить клетку к апоптозу. Такой шаг предотвращает накопление опасных клеток, которые могли бы продолжить деление с дефектами.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p53 часто называют хранителем генома. Он не создаёт изменения сам, а проверяет, можно ли продолжать работу, и выбирает безопасный вариант ответа.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1187900" y="2483000"/>
            <a:ext cx="20190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цикла
</a:t>
            </a:r>
            <a:pPr algn="ctr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молекулярные часы начинают новый цикл. Уровни белков-часов постепенно меняются, задавая ритм активности генов и готовность клетки к суточным изменениям.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562500" y="2483000"/>
            <a:ext cx="20190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колебания
</a:t>
            </a:r>
            <a:pPr algn="ctr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суток колебания белков влияют на обмен веществ, сонливость и работу многих клеток. Организм заранее подстраивается к ожидаемым изменениям света и темноты.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37100" y="2483000"/>
            <a:ext cx="20190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ритма
</a:t>
            </a:r>
            <a:pPr algn="ctr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суток цикл возвращается к исходному состоянию и запускается снова. Благодаря этому работа клеток остаётся согласованной с внешним временем.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внутренние часы клетки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роли белка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Нокауты и точечные мутации показывают, какой белок нужен для конкретного шага пути. Если после удаления гена сигнал исчезает, становится ясно, что этот компонент был ключевым.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 показатель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Репортёрные гены помогают увидеть, когда промотор включён. Если рядом с ним поставить ген свечения или окраски, можно по цвету или свету судить о силе регуляции и сравнивать разные условия.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исследователи находят регуляторные механизмы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5675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Биомолекулярная регуляция делает клетку экономной, точной и приспособляемой. Понимая её принципы, легче объяснить болезни и понять, почему многие лекарства действуют как тонкая настройка уже работающих путей.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управляет собой через регуляцию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2026-07-26T04:50:45Z</dcterms:created>
  <dcterms:modified xsi:type="dcterms:W3CDTF">2026-07-26T04:50:45Z</dcterms:modified>
</cp:coreProperties>
</file>