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и ключевые темы: Past Continuous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описывает длительные действия, происходившие в конкретный момент в прошлом.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используется для выражения протяжённых процессов в прошлом, служит фоном для событий и отражает параллельные действия, подчёркивая их незавершённость и связь во времени.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 значение времени Past Continuous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I was reading a book yesterday; They were playing football in the park, подчёркивают длительность и происходящее действие в прошлом.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образования Past Continuous используется вспомогательный глагол was или were, в зависимости от лица и числа, вместе с основным глаголом в форме причастия настоящего времени с окончанием -ing.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was применяется с подлежащими I, he, she, it, а форма were — с you, we, they, что отражает согласование времени и лица в предложении.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структура Past Continuous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479" y="1167050"/>
            <a:ext cx="3753092" cy="335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 предложения: правила и примеры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Утверждения в Past Continuous строятся по формуле: подлежащее + was/were + глагол с окончанием -ing. Это указывает на действие, которое длилось в определённое время.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She was reading a book at 7 p.m. вчера. We were watching TV весь вечер, что подчёркивает непрерывность и длительность процессов.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предложения в Past Continuous: построение и особенности
</a:t>
            </a:r>
            <a:endParaRPr lang="en-US" sz="175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152900"/>
            <a:ext cx="3060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создаётся добавлением not к вспомогательному глаголу: was not (wasn't) или were not (weren't) перед глаголом с -ing. Это выражает отсутствие действия в прошлом.
</a:t>
            </a:r>
            <a:endParaRPr lang="en-US" sz="1198" dirty="0"/>
          </a:p>
        </p:txBody>
      </p:sp>
      <p:sp>
        <p:nvSpPr>
          <p:cNvPr id="8" name="Text 3"/>
          <p:cNvSpPr txBox="1"/>
          <p:nvPr/>
        </p:nvSpPr>
        <p:spPr>
          <a:xfrm>
            <a:off x="5366800" y="1152900"/>
            <a:ext cx="32685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They weren't listening during the lesson. В разговорной речи часто используются сокращённые формы wasn't и weren't для большей естественности.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формы Past Continuous: общее и специальное вопрошение
</a:t>
            </a:r>
            <a:endParaRPr lang="en-US" sz="1755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формируются инверсией вспомогательного глагола и подлежащего: Was he playing football? Were they studying for the exam?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специальных вопросов используют вопросительные слова: What were you doing at 8 p.m.? Where was she going yesterday?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уточняют обстоятельства действий, помогают выяснить детали длительного события или процесса.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вопроса важна для выстраивания логики общения и уточнения временных взаимосвязей между действиями.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Grammar Reference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согласование подлежащих с формами was/were в Past Continuous для глагола to play.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используется с единственным числом 1-го и 3-го лица, were — с множественным числом и 2-м лицом.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времени с разными подлежащими: сравнительная таблица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 времени и временные рамки в Past Continuous
</a:t>
            </a:r>
            <a:endParaRPr lang="en-US" sz="2234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временные маркеры: while, when, at 6 o’clock, all day, during — указывают на длительность или момент действия в прошлом.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While I was walking, it started to rain; All evening he was studying. Эти выражения помогают точно обозначить временной контекст происходящего.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Описывает действие, происходившее в конкретный момент в прошлом и подчеркивает его длительность и процесс.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двух параллельных действий, проходящих одновременно: I was reading while she was cooking.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фон для прерывающегося события, например: I was reading when the phone rang — подчёркивает контраст между действиями.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употребления Past Continuous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Past Continuous и Past Simple: разница в значении и функции
</a:t>
            </a:r>
            <a:endParaRPr lang="en-US" sz="1706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фиксирует завершённые действия, например: He left the house at 7.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описывает продолжающиеся, незавершённые процессы в прошлом, например: He was leaving the house when I called.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использование подчёркивает одновременность и взаимоотношения между событиями.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I was showering when he called — подчёркивает фон длительного действия и прерывающее событие.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Grammar, Oxford University Press, 2020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визуализирует длительность действия в Past Continuous и моментное событие в Past Simple, подчёркивая их одновременность и взаимосвязь во времени.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сравнение позволяет лучше понять использование времен для описания фона и прерывающего события в прошлом.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отношения Past Simple и Past Continuous: графическое представление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описывает длительный фон событий, происходящих в прошлом, тогда как Past Simple выделяет краткие, завершённые действия, часто прерывающие этот фон.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этих времен помогает выразить динамику повествования, позволяя чётко указать, какое действие было фоновым, а какое — ключевым или прерывающим.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улучшает понимание временных отношений и делает речь более выразительной и детализированной, что особенно важно в письменной и устной коммуникации.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Past Continuous и Past Simple: сложные структуры
</a:t>
            </a:r>
            <a:endParaRPr lang="en-US" sz="2135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союзов when и while с Past Continuous
</a:t>
            </a:r>
            <a:endParaRPr lang="en-US" sz="237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152900"/>
            <a:ext cx="3060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связывает краткое, завершённое действие в Past Simple с длительным событием в Past Continuous, подчёркивая момент прерывания длительной активности.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6800" y="1152900"/>
            <a:ext cx="32685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While вводит длительное действие в Past Continuous, на фоне которого происходит другое событие в Past Simple, создавая контраст между длительностью и мгновенностью.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между Past Continuous и Past Simple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Oxford English Grammar для правильного использования времён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Past Continuous
</a:t>
            </a:r>
            <a:endParaRPr lang="en-US" sz="2393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was и were, используя их с неправильными подлежащими, что приводит к грамматическим ошибкам и нарушает смысл предложения.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Некорректное образование причастия настоящего времени с неправильным добавлением окончания -ing приводит к непонятным и ошибочным формам глаголов.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Past Continuous на Past Simple и наоборот искажет временные отношения и мешает точному пониманию последовательности событий.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Past Continuous с глаголами состояния, которые не употребляются в Continuous, является грамматически неправильным и изменяет смысл высказывания.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возможны при динамическом значении глагола, когда он обозначает процесс, а не состояние, что встречается в разговорной речи и некоторых контекстах.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и чувства, выражаемые глаголами know, believe, like, love, обычно не употребляются с формой -ing, поскольку описывают длительные или постоянные состояния.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Некорректные примеры, такие как 'I was knowing her', противоречат нормам английской грамматики и требуют использования Past Simple для точности выражения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обычно не используются во времени Past Continuous
</a:t>
            </a:r>
            <a:endParaRPr lang="en-US" sz="1786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479" y="1167050"/>
            <a:ext cx="3753092" cy="335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Past Continuous в рассказывании историй и описаниях
</a:t>
            </a:r>
            <a:endParaRPr lang="en-US" sz="2116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Данное время создает живой фон, позволяет зрительно и эмоционально погрузить слушателя в обстановку происходящего, делая описание более насыщенным и атмосферным.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Past Continuous помогает строить повествование с плавным переходом между действиями, выделяя контекст и усиливая восприятие главных событий.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задания для закрепления Past Continuous
</a:t>
            </a:r>
            <a:endParaRPr lang="en-US" sz="2217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на дополнение предложений помогут развить навыки правильного выбора форм глаголов и осознанного построения высказываний.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выбора между формами Past Continuous и Past Simple способствует лучшему пониманию временных конструкций и их различий в контексте.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ошибок развивает аналитическое мышление и внимание к деталям, формируя устойчивую грамматическую базу.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собственных предложений или рассказов стимулирует творческий подход и закрепляет теоретические знания на практике.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помогает передать продолжительность и динамику событий, делая язык более живым и приближенным к естественной речи.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письменных текстах это время обогащает описание, повышая информативность и эмоциональное воздействие на читателя.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Past Continuous способствует формированию навыков выразительного устного и письменного общения, что важно для уверенного владения английским.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употребления Past Continuous на выразительность речи
</a:t>
            </a:r>
            <a:endParaRPr lang="en-US" sz="1997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времени Past Continuous для уверенного владения английским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использование Past Continuous расширяет возможности коммуникации, позволяя точно передавать детали и временные отношения, что важно в учебе и повседневном общении.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2026-05-07T06:48:16Z</dcterms:created>
  <dcterms:modified xsi:type="dcterms:W3CDTF">2026-05-07T06:48:16Z</dcterms:modified>
</cp:coreProperties>
</file>