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jpe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империя: Великая держава древности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крупнейших цивилизаций древности, влиявшая на историю и культуру мира.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Персидской империи и её обширные земли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империя возникла в VI веке до н. э. под властью Кирa Великого около 550 года. Она охватывала земли от современной Индии до Египта и Балкан с активным развитием и завоеваниями.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народов и масштаб государства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территории Ахеменидов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достигла примерно 5,5 миллионов квадратных километров при Дарии I и Ксерксе I. Это крупнейшая империя древнего мира по площади того времени.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культурной автономии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Персидские правители поощряли сохранение разных языков и традиций, что способствовало мирному сосуществованию и развитию каждой культуры внутри империи.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разнообразие населения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составе империи жили египтяне, вавилоняне, иудеи, индийцы, мидяне, эллины и многие другие народы, смешение которых обогащало культуру государства.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границ и важные завоевания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 Великий значительно расширил империю, завоевав Лидию и Вавилон. Его политика основывалась на военной мощи и стратегических союзах.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Дарий I продолжил расширение, присоединив Египет и земли вдоль Индийского реки. Дипломатия и браки укрепляли власть, а новые территории приносили экономическую мощь.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власти в Персидской империи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управления и контроль над провинциями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и дипломатические связи империи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торговля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империя поддерживала торговые пути между Востоком и Западом. В обмене участвовали ценные ткани, специи, золото и серебро, объединяя разные регионы.
</a:t>
            </a:r>
            <a:endParaRPr lang="en-US" sz="1282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и политические союзы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политические договоры с соседями, включая Египет и Грецию, Персия одновременно укрепляла влияние и сталкивалась с военными противоречиями, формируя баланс сил в древнем мире.
</a:t>
            </a:r>
            <a:endParaRPr lang="en-US" sz="127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правители и их преобразования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Дарий I провёл перепись населения, упростил налоговую систему и разделил империю на сатрапии для эффективного управления.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построил сеть дорог, включая Царский тракт, что усилило связь и контроль по всей империи.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Ксеркс I известен походом на Грецию и строительством великолепных дворцов Персеполя, символизирующих могучую власть.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4215" y="1145300"/>
            <a:ext cx="541566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населения по основным социальным группам и крупнейшие города при Дарии I.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ключевые города Персидской империи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социальная структура и развитые административные и экономические центры обеспечивали стабильность империи.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 исторические исследования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 письменность в Персидской империи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него, широко применялись эламский, арамейский и мидийский языки для местного общения и религиозных целей.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основывалась на клинописи, применявшейся на каменных надписях, глиняных табличках и памятниках.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Древнеперсидский был официальным языком для управления, используемым в государственных документах.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деятельность развивалась в поэзии и мифологических сюжетах, способствуя культурному обмену между народами.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разделение: система сатрапий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была разделена на сатрапии — административные округа, каждую из которых возглавлял сатрап, назначаемый царём.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Сатрап отвечал за сбор налогов, поддержание порядка и руководство военной силой в своем регионе.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система подчинялась верховной власти царя, что способствовало эффективному управлению и укреплению централизованной власти.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веротерпимости и управление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 Ахеменидов уважали культуру и верования разных народов, что способствовало стабильности и лояльности многочисленных подданных империи в её многонациональных территориях.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политика веротерпимости помогала сохранять мир и спокойствие, облегчая интеграцию различных народов без насильственного принуждения или религиозного давления.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Эдикт Кира Великого, разрешивший возвращение евреев из Вавилона в Иудею, стал важным примером поддержки религиозных свобод и восстановления национальных традиций.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монетарная система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Дарий I ввёл единую золотую монету — дарик, что упростило торговлю и налогообложение на обширных территориях империи, укрепляя её экономическую стабильность.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Централизованная система сбора налогов позволяла поддерживать армию и проводить масштабные строительные проекты, включая дороги и дворцы, обеспечивая развитие экономики.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ремёсел, торговли и использование рабского труда на строительстве крупных объектов обеспечивали обширное экономическое взаимодействие и рост культурного уровня.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и коммуникационная инфраструктура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Царский тракт протяжённостью около 2400 км связывал ключевые города империи, обеспечивая быструю перевозку товаров и мобильность войск по территории.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Почтовая служба с курьерами на быстрых лошадях обеспечивала передачу важной информации и указов царя за считанные дни даже в самые отдалённые регионы.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организация и «бессмертные»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Персидской империи состояла из представителей различных народов, что увеличивало численность и многообразие военного потенциала.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«Бессмертные» — элитный отряд из 10 000 солдат, постоянно поддерживавший полный состав, что обеспечивало их высокую боеспособность и дисциплину.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флот контролировал важные прибрежные и речные территории, расширяя влияние Персии и защищая морские торговые пути.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стратегия сочетала тщательно организованные сухопутные силы с морскими операциями, укрепляя позиции империи в регионе и за его пределами.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искусство Персии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 и рельефы Персеполя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 Персеполя выделялись масштабом и изяществом, стены украшали барельефы с изображениями царей, воинов и мифологических сцен. Эти сооружения символизировали мощь и величие империи.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декоративного искусства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Персидские мастера создали изысканные изделия из керамики, золота и камня. Колонны с богатыми украшениями и расписные интерьеры демонстрировали высокое художественное мастерство и культурное многообразие.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зороастризм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Зороастризм пропагандировал борьбу добра со злом и почитание Ахура Мазды как верховного божества, формируя духовную основу общества и власти.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праздником был Навруз — встреча весны, символизирующая обновление природы и жизни, который отмечался по всей империи с большим ритуальным значением.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письменность и распространение культуры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Древнеперсидский служил официальным языком администрации, а эламский и арамейский были широко распространены среди подданных и в деловой переписке.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базировалась на клинописи, нанесённой на каменные стелы и глиняные таблички, что обеспечивало сохранение законов и исторических сведений.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 Персии распространилось на соседние регионы, способствуя обмену знаниями, традициями и административным опытом в древнем мире.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с Грецией и международное соперничество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поход Персии на Грецию завершился в 490 году до н. э. битвой при Марафоне, где персидская армия потерпела поражение от греков.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поражения, Персия продемонстрировала военную мощь, но эти конфликты ослабили империю и усилили напряжённость в регионе.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поход в 480 году сопровождался знаменитой морской битвой при Саламине, где флот персов уступил грекам, что стало поворотным моментом войны.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692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империи и её историческое наследие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82026" y="30510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Персидской империи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82025" y="36196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управления, архитектура, языковые традиции и культурные обычаи Персии оказали значительное влияние на последующие государства и народы региона.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2026" y="13059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Александром Македонским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2025" y="18745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330 году до н. э. Александр Великий разгромил Персидскую империю, захватив Персеполь и главные города, положив конец правлению Ахеменидов.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Персидской империи в мировой истории
</a:t>
            </a:r>
            <a:endParaRPr lang="en-US" sz="3068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империя стала образцом эффективного управления, религиозной терпимости и культурного богатства, оставив глубокий след в развитии цивилизаций и вдохновляя будущие поколения.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2026-05-10T10:05:05Z</dcterms:created>
  <dcterms:modified xsi:type="dcterms:W3CDTF">2026-05-10T10:05:05Z</dcterms:modified>
</cp:coreProperties>
</file>