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кровообращения. Строение и работа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сердце и сосуды, обеспечивающие движение крови по телу подростка.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история открытия кровообращения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кровообращения начало формироваться с работ Вильяма Гарвея, изменившими медицину. Эти знания помогают заботиться о здоровье и предотвращать болезни.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снабжает клетки кислородом и питательными веществами, необходимыми для жизни и роста.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иммунитет, регулирует температуру тела и баланс жидкости в тканях для нормального функционирования.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Удаляет углекислый газ и продукты обмена, обеспечивая чистоту внутренней среды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кровообращения в организме человека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сердца: основные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это мышечный орган, весом около 250–300 граммов у подростков. Оно состоит из четырёх камер: двух предсердий и двух желудочков.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поверхность покрыта перикардом — защитной оболочкой, которая уменьшает трение и поддерживает сердце в правильном положении.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сердца и их функции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предсердие принимает венозную кровь из тела и направляет её в правый желудочек.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Правый желудочек выталкивает кровь в лёгкие для насыщения кислородом.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предсердие получает обогащённую кислородом кровь из лёгких и передаёт её в левый желудочек.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желудочек отвечает за подачу кислородной крови ко всем органам и тканям, обеспечивая их жизнедеятельность.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Полулунные клапаны находятся на выходах из желудочков и контролируют движение крови в сосуды, предотвращая её возврат.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Створчатые клапаны расположены между предсердиями и желудочками, препятствуя обратному току крови при сокращении сердца.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сердца: типы и значение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сердечной мышцы — миокарда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состоит из специализированных клеток — кардиомиоцитов с поперечной полосатостью, обеспечивающих сильные и ритмичные сокращения.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Сердечные клетки соединены вставочными дисками, которые обеспечивают быстрый электрический импульс для согласованной работы мышц.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Пейсмейкеры регулируют автоматический ритм сердца, позволяя ему биться без внешних нервных сигналов.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имеют толстую и эластичную стенку, способную выдерживать высокое давление крови, которая направляется от сердца к органам и тканям.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— прочные проводники крови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по структуре тоньше артерий и оснащены клапанами, которые препятствуют обратному току крови, помогая направлять её обратно к сердцу.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— возвратный путь крови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состоят из одного слоя клеток, обеспечивая обмен кислорода, питательных веществ и продуктов метаболизма между кровью и тканями.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тончайшие сосуды обмена
</a:t>
            </a:r>
            <a:endParaRPr lang="en-US" sz="124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сосудов: артерии, вены, капилляры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7244"/>
            <a:ext cx="4775700" cy="22544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сосудов определяют их функции в кровообращении, обеспечивая эффективное движение крови по организму.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выдерживают высокое давление, вены оснащены клапанами для возврата крови, капилляры обеспечивают обмен.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артерий, вен и капилляров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крови находится в венах, что обеспечивает резерв крови для разных физиологических состояний.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крови в венах поддерживает стабильное кровообращение и помогает регулировать кровяное давление.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крови в сосудах организма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Насыщенная кислородом кровь возвращается по лёгочным венам в левое предсердие, готовая к дальнейшему распределению по организму.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кровообращения: путь и назначение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кровь отдает углекислый газ и насыщается кислородом, проходя через капилляры лёгких, что обеспечивает газообмен на клеточном уровне.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начинается в правом желудочке, откуда венозная кровь направляется по лёгочной артерии к лёгким для обогащения кислородом.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из левого желудочка выбрасывается в аорту и по артериям доставляется ко всем органам и тканям тела, обеспечивая их кислородом и питательными веществами.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левого желудочка к органам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веществ кровь собирается по венам и возвращается в правое предсердие, завершая цикл большого круга кровообращения.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кровообращения: основные этапы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крови к сердцу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кровотока основана на анатомических и физиологических данных сердца и сосудистой системы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движения крови через сердце и сосуды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 цикл: систола и диастола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Систола — сокращение предсердий, которое обеспечивает их опорожнение и наполнение желудочков кровью.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происходит систола желудочков, сопровождающаяся выбросом крови в артерии для дальнейшего кровообращения.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Диастола — период расслабления сердца, во время которого происходит наполнение предсердий и желудочков кровью.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длится около 0,8 секунды, обеспечивая непрерывное и эффективное кровоснабжение всего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Синоатриальный узел является главным источником импульсов, задающим ритм сердечных сокращений с частотой около 60-100 раз в минуту.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ритма работы сердца: проводящая система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Атриовентрикулярный узел принимает и задерживает сигнал, после чего передает его желудочкам, обеспечивая координацию их деятельности.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пульса варьируется в зависимости от физической нагрузки, отражая адаптацию сердечно-сосудистой системы к потребностям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пульса при нагрузках является нормальной реакцией, а снижение с возрастом связано с формированием устойчивого сердечного ритма.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пульса у подростков: сравнительный график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наблюдения, 2023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от рождения до подросткового возраста сердце увеличивается в размерах и массе, подстраиваясь под растущий организм.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пульса в детстве выше по сравнению со взрослыми, что отражает этапы формирования сосудистой и нервной 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новорождённых масса сердца составляет около 20 граммов, к подростковому возрасту она возрастает до 250-300 граммов.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сердца в детском и подростковом возрасте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подростки рождаются с аномалиями сердца, которые могут проявиться в виде затруднённого дыхания и быстрой утомляемости. Раннее обнаружение помогает своевременно начать лечение.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пороки сердца у подростков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Аритмии характеризуются нерегулярным сердечным ритмом, часто сопровождаются головокружениями и слабостью. Они нередко возникают на фоне стресса или физической нагрузки, требуя медицинского наблюдения.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Аритмии и их симптомы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функциональное нарушение системы кровообращения проявляется изменениями артериального давления и периодическими головными болями, особенно при резких сменах положения тела у подростков.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Вегетососудистая дистония и её влияние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сердечно-сосудистые заболевания в подростковом возрасте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сохранение здоровья сердечно-сосудистой системы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упражнения, продолжительностью не менее одного часа ежедневно, укрепляют сердце и сосуды, улучшая их функциональность.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акцентом на фрукты, овощи и достаточное потребление воды способствует нормализации обмена веществ и снижению риска заболеваний.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артериального давления, отказ от курения и других вредных привычек значительно уменьшают нагрузку на сердечно-сосудистую систему.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медицинские осмотры позволяют своевременно выявлять нарушения и принимать меры для их коррекции у подростков.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кровообращении для здоровья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принципов работы сердца и сосудов помогает подросткам укреплять здоровье и предотвращать болезни, формируя ответственный подход к образу жизни и самочувствию.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2026-05-09T11:39:04Z</dcterms:created>
  <dcterms:modified xsi:type="dcterms:W3CDTF">2026-05-09T11:39:04Z</dcterms:modified>
</cp:coreProperties>
</file>