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развитие зародыша и строение организма раскрывают историю жизни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и сравнительно-морфологические методы изучения эволюции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распознаёт родство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эмбриология и сравнительная морфология стали важнейшими доказательствами эволюции. Наблюдения К. Бэра, Ч. Дарвина и Э. Геккеля показали: сходство строения и развития отражает общее происхождение видов.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эмбриологический подход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Эмбриология рассматривает развитие организма по этапам: дробление, гаструляцию, нейруляцию и органогенез. Сопоставление этих стадий помогает понять, какие признаки являются общими, а какие появляются позднее и становятся видоспецифичными.
</a:t>
            </a:r>
            <a:endParaRPr lang="en-US" sz="1080" dirty="0"/>
          </a:p>
        </p:txBody>
      </p:sp>
      <p:sp>
        <p:nvSpPr>
          <p:cNvPr id="12" name="Text 3"/>
          <p:cNvSpPr txBox="1"/>
          <p:nvPr/>
        </p:nvSpPr>
        <p:spPr>
          <a:xfrm>
            <a:off x="2305939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общие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стадиях у разных групп часто обнаруживаются сходные закладки органов и общий план тела. Именно поэтому ранний эмбрион нередко даёт более надёжные сведения о родстве, чем взрослая форма.
</a:t>
            </a:r>
            <a:endParaRPr lang="en-US" sz="1109" dirty="0"/>
          </a:p>
        </p:txBody>
      </p:sp>
      <p:sp>
        <p:nvSpPr>
          <p:cNvPr id="13" name="Text 4"/>
          <p:cNvSpPr txBox="1"/>
          <p:nvPr/>
        </p:nvSpPr>
        <p:spPr>
          <a:xfrm>
            <a:off x="39972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эмбриона сходство уменьшается, а признаки всё сильнее зависят от образа жизни и приспособлений вида. Поздние стадии важны, но они сильнее отражают специализацию, чем древнее родство.
</a:t>
            </a:r>
            <a:endParaRPr lang="en-US" sz="1079" dirty="0"/>
          </a:p>
        </p:txBody>
      </p:sp>
      <p:sp>
        <p:nvSpPr>
          <p:cNvPr id="14" name="Text 5"/>
          <p:cNvSpPr txBox="1"/>
          <p:nvPr/>
        </p:nvSpPr>
        <p:spPr>
          <a:xfrm>
            <a:off x="57078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как 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позвоночных особенно наглядны хорда, нервная трубка, жаберные дуги и хвостовой отдел. Эти структуры показывают единый эволюционный план, который затем по-разному преобразуется у рыб, амфибий, птиц и млекопитающих.
</a:t>
            </a:r>
            <a:endParaRPr lang="en-US" sz="1057" dirty="0"/>
          </a:p>
        </p:txBody>
      </p:sp>
      <p:sp>
        <p:nvSpPr>
          <p:cNvPr id="15" name="Text 6"/>
          <p:cNvSpPr txBox="1"/>
          <p:nvPr/>
        </p:nvSpPr>
        <p:spPr>
          <a:xfrm>
            <a:off x="742097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порядка появления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важен не только сам признак, но и момент его появления. Чем раньше структура возникает в онтогенезе, тем выше вероятность, что она связана с глубинной историей группы.
</a:t>
            </a:r>
            <a:endParaRPr lang="en-US" sz="11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зародышевого сходства в работах К. Бэра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раньше частного
</a:t>
            </a:r>
            <a:pPr algn="l" indent="0" marL="0">
              <a:lnSpc>
                <a:spcPct val="100000"/>
              </a:lnSpc>
              <a:buNone/>
            </a:pPr>
            <a:r>
              <a:rPr lang="en-US" sz="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Бэр установил, что зародыши крупных систематических групп сначала сходны, а затем постепенно приобретают отличительные черты. Сначала проявляются общие признаки, позже — особенности рода, вида и отдельных популяций.
</a:t>
            </a:r>
            <a:endParaRPr lang="en-US" sz="1196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стадии наиболее сходны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позвоночных на ранних этапах развития особенно заметны хорда, нервная трубка и сегментация тела. Эти признаки ещё не позволяют уверенно различить конкретный вид, но хорошо показывают общий план организации.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расхождение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зародыши начинают расходиться: меняются форма головы, строение конечностей, покровы и пропорции тела. Именно это расхождение помогает проследить направление эволюционной дивергенции внутри группы.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Бэра стал важным доказательством того, что развитие не повторяет взрослую форму предка буквально, а проходит через общие стадии. Изображение удобно использовать для сравнения ранних и поздних эмбрионов позвоночных.
</a:t>
            </a:r>
            <a:endParaRPr lang="en-US" sz="117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значимость признаков на разных стадиях развития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условную силу признаков при сравнении родства: чем раньше появляется структура, тем выше её ценность для эволюционного анализа.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эмбриональные признаки наиболее информативны: они лучше сохраняют общий план строения и меньше искажены частными приспособлениями.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на основе школьного курса биологии; данные заданы в условных баллах
</a:t>
            </a:r>
            <a:endParaRPr lang="en-US" sz="7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как доказательство общего происхождения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план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имеют общее происхождение и сходный внутренний план, даже если выполняют разные функции. Это один из самых убедительных признаков родства, потому что он связан не с внешним сходством, а с наследованием структуры.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656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конечность человека, крыло летучей мыши, ласта кита и передняя нога крота состоят из одних и тех же отделов: плеча, предплечья, кисти и пальцев, но используются по-разному.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077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Дивергентная 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Гомология показывает, как одна исходная структура может изменяться в разных условиях среды. Такой путь называется дивергенцией: общий предковый орган сохраняется, но его форма и функции постепенно расходятся.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1512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для 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органы имеют одинаковое происхождение, но разную роль, это указывает на глубокое родство организмов. Поэтому сравнительная анатомия обязательно учитывает не только функцию, но и историю формирования органа.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и конвергенция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похожи по выполняемой работе, но возникли независимо друг от друга. Их внешнее сходство объясняется одинаковыми условиями среды, а не общим происхождением или единым планом строения.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аналогий
</a:t>
            </a:r>
            <a:pPr algn="l" indent="0" marL="0">
              <a:lnSpc>
                <a:spcPct val="100000"/>
              </a:lnSpc>
              <a:buNone/>
            </a:pPr>
            <a:r>
              <a:rPr lang="en-US" sz="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птиц и крылья насекомых помогают летать, но устроены по-разному. Точно так же глаза головоногих моллюсков и позвоночных обеспечивают зрение, хотя их строение и происхождение различаются.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Конвергентный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признаки возникают в ходе конвергенции — сходного приспособления неродственных групп к похожим условиям жизни. Поэтому внешнее сходство само по себе ещё не доказывает близкое родство организмов.
</a:t>
            </a:r>
            <a:endParaRPr lang="en-US" sz="13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и атавизмы как следы эволюции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рудименты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 — это органы, уменьшенные или упрощённые по сравнению с предковыми формами. Они могут частично сохраняться, но основная функция у них ослаблена или почти утрачена.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656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рудиментам относят аппендикс, копчик, зубы мудрости и мышцы, двигающие ушные раковины. Эти структуры не исчезли полностью, но уже не играют той роли, какую имели у предков.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077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китов тазовые кости рассматривают как остаток задних конечностей, а у некоторых других животных встречаются редуцированные органы, утратившие прежнее значение в связи с изменением образа жизни.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1512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Атавизмы как редкость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Атавизмы — это редкое появление признаков далёких предков, например хвоста у человека или полностью развитых задних конечностей у некоторых китообразных. Такие случаи наглядно подтверждают историческую изменчивость организмов.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выполняют сравнительно-эмбриологический анализ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вывод о родстве строится по совокупности эмбриологических, анатомических и генетических признаков.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17149"/>
            <a:ext cx="432900" cy="38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340791"/>
            <a:ext cx="432900" cy="346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94" y="2998004"/>
            <a:ext cx="385612" cy="44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30356"/>
            <a:ext cx="432900" cy="38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10702"/>
            <a:ext cx="432900" cy="43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сравнивают в сравнительно-морфологическом методе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форму костей, их размеры и взаимное расположение. Особенно информативны череп, позвоночник, конечности и пояса конечностей, потому что эти признаки устойчиво отражают наследственный план строения.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 расположение, прикрепление и развитие мышечных групп. Подобные признаки помогают понять, как изменялись движения тела и какие преобразования происходили при переходе к разным способам жизни.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числа, формы и строения зубов важно для распознавания родства, питания и специализации. Зубы часто сохраняют устойчивые признаки, которые хорошо видны у ископаемых и современных форм.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 покровы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Учитывают строение глаз, ушей, обонятельных органов, а также покровов тела. Эти признаки помогают оценить не только приспособления к среде, но и устойчивые элементы общего плана организации.
</a:t>
            </a:r>
            <a:endParaRPr lang="en-US" sz="104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и внутренние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число, форму и связь органов между собой, включая конечности и внутренние системы. Наибольшую ценность имеют признаки, мало зависящие от кратковременных условий среды и отражающие эволюционную историю.
</a:t>
            </a:r>
            <a:endParaRPr lang="en-US" sz="10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Гомология, аналогия и рудимент: сравнительные признаки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показывает, что для реконструкции родства важнее происхождение и план строения, чем внешнее сходство или утрата функции.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Гомологии дают самые надёжные сведения о родстве, рудименты подтверждают историческую изменчивость, а аналогии чаще указывают на конвергенцию.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биологии; условная шкала значимости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передних конечностей позвоночных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конечности человека, летучей мыши, кита и лошади построены по одному плану: плечо, предплечье, кисть и пальцы сохраняют единый набор элементов.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5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основа служит разным задачам: у человека — хватание, у летучей мыши — полёт, у кита — плавание, у лошади — опора и быстрый бег.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гомологии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не случайно: органы имеют общее происхождение и изменялись в разных направлениях под действием отбора, сохраняя исходную схему строения.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наглядно показывает дивергенцию: из одной предковой структуры возникли специализированные формы, приспособленные к разным условиям жизни.
</a:t>
            </a:r>
            <a:endParaRPr lang="en-US" sz="12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доказательства у позвоночных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849300" y="18751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сходство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стадиях развития у позвоночных проявляются общие признаки: хорда, нервная трубка, сегментация тела, жаберные дуги и хвостовой отдел.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49300" y="25824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зачатки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показывают единый план организации зародыша, хотя позже они развиваются по-разному и формируют специализированные органы каждой группы.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49300" y="32897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жаберные дуги дают начало образованиям головы и шеи, хорда почти полностью исчезает, а хвостовой отдел заметно редуцируется.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849300" y="39970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ранних эмбрионов рыбы, амфибии, птицы и млекопитающего подтверждает общее происхождение позвоночных и расхождение их эволюционных линий.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эмбриологии и морфологии с филогенетикой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Филогенетика сопоставляет эмбриологические и морфологические признаки, чтобы восстановить родственные связи между организмами и определить их общее происхождение.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при нехватке ископаемых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особенно полезны там, где палеонтологическая летопись неполна: они помогают заполнить пробелы, недоступные по ископаемым остаткам.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на дивергенцию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свидетельствуют о древнем предке, а различия отражают расхождение линий и приспособление к разным условиям среды.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 ДНК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выводы проверяют молекулярными данными, но эмбриология и морфология остаются самостоятельными и важными источниками доказательств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85018"/>
            <a:ext cx="3287100" cy="9909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эмбриологического и сравнительно-морфологического методов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объекты изучают два метода, чем они полезны и где их выводы требуют осторожности.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дополняют друг друга: эмбриология лучше показывает раннее родство, а морфология — устойчивые признаки строения и следы эволюции.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по 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эмбриологических и морфологических выводов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66900" y="19805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сходство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форма органов ещё не доказывает близкое родство: одинаковые условия среды могут создавать сходные адаптации у неродственных организмов.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51925" y="19805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наоборот, сильные различия не всегда означают далёкое родство, если они возникли из-за специализации, редукции или изменения образа жизни.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87075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стадии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развитие зародыша часто сильно перестраивается, поэтому такие признаки менее надёжны для поиска древних эволюционных связей, чем ранние.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710163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Необходима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выводы сравнивают с данными генетики, палеонтологии, сравнительной анатомии и молекулярной биологии.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511463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осторожности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объяснение строится только тогда, когда несколько независимых признаков согласуются между собой и не противоречат друг другу.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дают наибольшую надёжность при изучении эволюции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возрастает, когда разные подходы подтверждают один и тот же эволюционный вывод и исключают случайное сходство.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убедительность достигается не отдельным методом, а совпадением нескольких независимых линий доказательств.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биологии; условная шкала убедительности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применения методов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конечностей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эмбриология помогает изучать формирование конечностей у млекопитающих и птиц, выявляя общие этапы закладки и различия в дальнейшей специализации.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приматов
</a:t>
            </a:r>
            <a:pPr algn="l" indent="0" marL="0">
              <a:lnSpc>
                <a:spcPct val="100000"/>
              </a:lnSpc>
              <a:buNone/>
            </a:pPr>
            <a:r>
              <a:rPr lang="en-US" sz="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развития черепа приматов позволяет проследить, как менялись пропорции, сроки роста и особенности отдельных костей в ходе эволюции.
</a:t>
            </a:r>
            <a:endParaRPr lang="en-US" sz="1233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паразитов и водных животных морфологический анализ показывает упрощение или исчезновение органов, утративших прежнее значение в новых условиях существования.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используют микроскопию, 3D-реконструкцию, компьютерную томографию и сравнение с геномными данными, чтобы получить более точную и наглядную картину.
</a:t>
            </a:r>
            <a:endParaRPr lang="en-US" sz="12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методов для понимания эволюции человека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этапы развития человека повторяют основные черты развития других позвоночных, что указывает на общий эволюционный план и родство.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Копчик, аппендикс и мышцы ушной раковины — примеры признаков, которые сохранились как следы прошлого и уже не выполняют прежней роли.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Гомологии с приматами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кисти, черепа и многих внутренних органов человека сходно с соответствующими структурами человекообразных обезьян и других приматов.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человек — не обособленное существо, а биологический вид, сформировавшийся в ходе длительной эволюции.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Эмбриологический и сравнительно-морфологический методы позволяют увидеть в строении организмов их историю. Вместе с генетикой и палеонтологией они делают эволюцию не абстракцией, а доказуемым научным фактом.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2026-06-02T00:15:47Z</dcterms:created>
  <dcterms:modified xsi:type="dcterms:W3CDTF">2026-06-02T00:15:47Z</dcterms:modified>
</cp:coreProperties>
</file>