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неисчерпаемых природных ресурсов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климат, рельеф и тектоника формируют энергетические районы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 неисчерпаемых ресурсов
</a:t>
            </a:r>
            <a:endParaRPr lang="en-US" sz="212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где на Земле сосредоточены солнечная, ветровая, приливная, волновая и геотермальная энергия, почему они распределены неравномерно и как связаны с хозяйством, экологией и энергобезопасностью стран.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особенности этих ресурсов
</a:t>
            </a:r>
            <a:endParaRPr lang="en-US" sz="1952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5205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неисчерпаемых ресурсов резко различается по территории Земли. Одни районы получают много солнечного тепла, другие отличаются сильными ветрами, а третьи связаны с тектонической активностью и морскими приливами.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6751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ресурсов определяется широтой, циркуляцией атмосферы, формой береговой линии, океаническими процессами и строением земной коры. Именно эти факторы задают природные «точки притяжения» энергетики.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007481" y="2895048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потенциал выше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возможности чаще встречаются в пустынях, на морских побережьях, в степях, горах и районах молодого вулканизма. Там природные условия особенно благоприятны для отдельных видов энергетики.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9027" y="2895048"/>
            <a:ext cx="25572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развитием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этих ресурсов показывает, как география влияет на экономику. Уровень технологий, инвестиции и организация территории часто оказываются не менее важными, чем сам природный потенциал.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318297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высокий ресурс не гарантирует быстрой добычи энергии. Нужны сети, дороги, подстанции, накопители и близость к потребителям, иначе освоение становится слишком дорогим и технически сложным.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данным Global Solar Atlas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радиация и широтная зональность
</a:t>
            </a:r>
            <a:endParaRPr lang="en-US" sz="225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общий географический закон: чем дальше от экватора, тем меньше поступление солнечной энергии, хотя местные условия могут заметно менять картину.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выгодные зоны для солнечной энергетики тяготеют к низким широтам; в умеренных широтах решающими становятся ясность неба и сезонность.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развития солнечной энергетики
</a:t>
            </a:r>
            <a:endParaRPr lang="en-US" sz="2587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солнечные станции строят там, где много ясных дней и большие открытые площади: в Сахаре, на Аравийском полуострове, в Австралии, на юго-западе США и в северо-западном Китае.
</a:t>
            </a:r>
            <a:endParaRPr lang="en-US" sz="1265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крыши
</a:t>
            </a:r>
            <a:pPr algn="l" indent="0" marL="0">
              <a:lnSpc>
                <a:spcPct val="100000"/>
              </a:lnSpc>
              <a:buNone/>
            </a:pPr>
            <a:r>
              <a:rPr lang="en-US" sz="3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густонаселённых районах панели часто размещают на крышах домов, парковках и промышленных зданиях. Такой подход экономит землю и позволяет использовать уже существующую городскую инфраструктуру.
</a:t>
            </a:r>
            <a:endParaRPr lang="en-US" sz="1278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сетям
</a:t>
            </a:r>
            <a:pPr algn="l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солнечных районах проекты быстрее развиваются там, где есть подстанции, линии электропередачи и возможность передавать энергию без больших потерь на дальние расстояния.
</a:t>
            </a:r>
            <a:endParaRPr lang="en-US" sz="1304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климатом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энергетика особенно эффективна в районах с малой облачностью, сухим воздухом и продолжительным световым днём, поэтому природные и хозяйственные условия должны совпадать.
</a:t>
            </a:r>
            <a:endParaRPr lang="en-US" sz="12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природный потенциал наиболее быстро превращается в выработку там, где есть сети, инвестиции и близость к потребителям; без них ресурс используется слабее.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Solar Atlas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и плотность населения влияют на практическое использование солнечной энергии в разных частях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 солнечному потенциалу
</a:t>
            </a:r>
            <a:endParaRPr lang="en-US" sz="215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IEA и региональным энергетическим обзорам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пояса и районы наибольшего потенциала
</a:t>
            </a:r>
            <a:endParaRPr lang="en-US" sz="198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ветроэнергетики особенно заметны побережья, равнины и открытые пространства, где воздушные потоки почти не задерживаются рельефом.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потенциал связан с открытыми и морскими территориями; именно там устойчивость ветра делает ветроэнергетику наиболее перспективной.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ветроэнергетики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15205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ветропарки чаще размещают на равнинах, в степях и в прибрежных районах, где скорость ветра выше, а здания, леса и рельеф меньше мешают воздушным потокам.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66751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ветроэнергетика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Оффшорные станции особенно активно развиваются на мелководных шельфах Северного моря и у берегов Великобритании, Дании, Германии и Китая, где ветер устойчив и силён.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007481" y="2895048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учитывают шум, видимое воздействие на ландшафт и возможное влияние на птиц. Поэтому выбор площадки всегда требует баланса между энергией и охраной природы.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9027" y="2895048"/>
            <a:ext cx="25572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благоприятные районы формируются там, где есть контраст температур моря и суши или свободное пространство для движения воздушных масс без серьёзных препятствий.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318297" y="1280387"/>
            <a:ext cx="24426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ветра меняется по времени, поэтому энергосистеме нужны резервные мощности, накопители и гибкое управление. Это делает проект сложнее, чем кажется на карте потенциала.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ресурса к электростанции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природный потенциал превращается в работающий энергетический объект.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Приливная и волновая энергия морских побережий
</a:t>
            </a:r>
            <a:endParaRPr lang="en-US" sz="2010" dirty="0"/>
          </a:p>
        </p:txBody>
      </p:sp>
      <p:sp>
        <p:nvSpPr>
          <p:cNvPr id="11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ресурс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потенциал приливной энергии наблюдается в узких заливах и эстуариях с большой амплитудой приливов. Именно такая форма берега позволяет эффективнее использовать движение воды.
</a:t>
            </a:r>
            <a:endParaRPr lang="en-US" sz="1282" dirty="0"/>
          </a:p>
        </p:txBody>
      </p:sp>
      <p:sp>
        <p:nvSpPr>
          <p:cNvPr id="13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 — залив Фанди в Канаде, Ла-Ранс во Франции, побережья Великобритании, Южной Кореи и отдельные участки Дальнего Востока России.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Волновая энергетика наиболее перспективна на океанических берегах, где сильное и регулярное волнение создаёт устойчивый источник механической энергии для специальных установок.
</a:t>
            </a:r>
            <a:endParaRPr lang="en-US" sz="1379" dirty="0"/>
          </a:p>
        </p:txBody>
      </p:sp>
      <p:sp>
        <p:nvSpPr>
          <p:cNvPr id="15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ресурсы очень предсказуемы, но локальны и технически сложны. Строительство морских установок требует прочных конструкций, защиты от коррозии и высокого уровня инженерной подготовки.
</a:t>
            </a:r>
            <a:endParaRPr lang="en-US" sz="1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88" y="1518350"/>
            <a:ext cx="5416273" cy="221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встречается не везде, но там, где амплитуда приливов велика, его можно точно прогнозировать на годы вперёд.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IRENA; национальные энергетические отчёты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с высоким приливным диапазоном
</a:t>
            </a:r>
            <a:endParaRPr lang="en-US" sz="2207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районы с особенно большой амплитудой приливов, пригодные для приливной энергетики.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3968" y="2982362"/>
            <a:ext cx="2840364" cy="180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Геотермальные ресурсы Земли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535600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Геотермальная энергия использует тепло, идущее из недр Земли. Его легче всего извлекать там, где горячие воды и пар подходят близко к поверхности.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3384562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плитами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перспективные районы тяготеют к границам литосферных плит, вулканическим дугам и рифтовым зонам, где тектонические процессы постоянно поддерживают высокую температуру пород.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220175" y="1453371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лидеры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известных геотермальных районов относятся Исландия, Индонезия, Филиппины, Новая Зеландия, Кения, Япония, США и страны Центральной Америки.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48942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достигаются там, где есть гейзеры, горячие источники и молодые вулканические породы. Тогда энергию можно получать стабильнее и с меньшими затратами на бурение.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395546" y="3324725"/>
            <a:ext cx="2311717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географии важно, что этот ресурс почти напрямую отражает тектонику плит: чем активнее недра, тем выше вероятность появления пригодных геотермальных полей.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географическим источникам и тектоническим картам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Геотермальные пояса мира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зоны, где геотермальная энергия наиболее доступна: активные границы плит, островные дуги и рифтовые области.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потенциал сосредоточен в тектонически активных поясах; вне их геотермальные ресурсы встречаются значительно реже.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8476" y="1160879"/>
            <a:ext cx="400501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размещение ресурсов
</a:t>
            </a:r>
            <a:endParaRPr lang="en-US" sz="2715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инсоляция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солнечной энергетики решающими становятся широта, облачность и продолжительность ясной погоды. Наибольший потенциал формируется в тропиках, пустынях и на участках с устойчивым дневным прогревом.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циркуляция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Ветровые районы зависят от господствующих воздушных потоков, открытого рельефа и контраста температур между морем и сушей. Чем свободнее движение воздуха, тем выше устойчивость выработки.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Приливная энергия концентрируется там, где берег изрезан, а приливная волна усиливается в узких заливах и эстуариях. Здесь особенно важны геометрия берега и гравитационное взаимодействие.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недр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Геотермальные ресурсы приурочены к зонам разломов, вулканизма и рифтов. Их размещение почти всегда связано с активной тектоникой и высоким тепловым потоком из глубины.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IEA и IRENA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использования возобновляемой энергетики в мире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передаёт общий состав, а не точные мировые доли: она помогает сравнить масштабы направлений и скорость их распространения.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дают гидроэнергия, ветер и солнце; морские и геотермальные источники развиваются медленнее из-за природных и технических ограничений.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28" y="1081020"/>
            <a:ext cx="2809267" cy="3765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расселение населения и хозяйство
</a:t>
            </a:r>
            <a:endParaRPr lang="en-US" sz="2321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строят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объекты размещают там, где ресурс наиболее силён: в пустынях, на шельфе, в степях и в вулканических районах. Такое размещение снижает издержки на выработку.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75022" y="1453375"/>
            <a:ext cx="23097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ток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потребители сосредоточены в городах, промышленных центрах и транспортных узлах. Поэтому энергетическая география всегда связана с картой расселения и хозяйственной специализацией территорий.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43549" y="33172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сети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доставить энергию к потребителю, нужны линии электропередачи, подстанции, накопители и диспетчерское управление. Без инфраструктуры даже богатый ресурс остаётся лишь природным потенциалом.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81554" y="3321950"/>
            <a:ext cx="23355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энергетика требует согласования удалённых районов добычи и плотных районов потребления. Именно поэтому транспортировка электроэнергии становится такой же важной, как её производство.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ограничений к решениям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технические ограничения преобразуются в инженерные и организационные меры.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ветер подходят для масштабного развития, а геотермия и приливы ценны там, где природные условия особенно благоприятны.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IEA; IRENA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универсального ресурса не существует: выбор зависит от природной базы, сетевой инфраструктуры и экономических возможностей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преимуществ и ограничений ресурсов
</a:t>
            </a:r>
            <a:endParaRPr lang="en-US" sz="209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46" y="160999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244" y="1610000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1406" y="160999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446" y="33990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8846" y="3385454"/>
            <a:ext cx="421500" cy="42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странам энергетическая безопасность
</a:t>
            </a:r>
            <a:endParaRPr lang="en-US" sz="2193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импорта
</a:t>
            </a:r>
            <a:pPr algn="l" indent="0" marL="0">
              <a:lnSpc>
                <a:spcPct val="90000"/>
              </a:lnSpc>
              <a:buNone/>
            </a:pPr>
            <a:r>
              <a:rPr lang="en-US" sz="43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страна развивает собственные неисчерпаемые ресурсы, она сильнее защищена от зависимости от внешних поставок топлива и резких ценовых колебаний на мировом рынке.
</a:t>
            </a:r>
            <a:endParaRPr lang="en-US" sz="1299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электроэнергии
</a:t>
            </a:r>
            <a:pPr algn="l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 избытком генерации могут продавать электричество соседям и укреплять свои позиции в региональной экономике, если есть сети и согласованные правила обмена.
</a:t>
            </a:r>
            <a:endParaRPr lang="en-US" sz="1258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возрастает, когда ресурс, электросети, накопители и управление работают вместе. Тогда перебои в одном источнике не приводят к сбою всей энергосистемы.
</a:t>
            </a:r>
            <a:endParaRPr lang="en-US" sz="1267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преимущество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США, Германия, Норвегия и Исландия показывают, что важны не только природные условия, но и технологии, инвестиции и качественная инфраструктура.
</a:t>
            </a:r>
            <a:endParaRPr lang="en-US" sz="1500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выгода
</a:t>
            </a:r>
            <a:pPr algn="l" indent="0" marL="0">
              <a:lnSpc>
                <a:spcPct val="90000"/>
              </a:lnSpc>
              <a:buNone/>
            </a:pPr>
            <a:r>
              <a:rPr lang="en-US" sz="43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 неисчерпаемые ресурсы снижает выбросы и улучшает экологическую безопасность. Это особенно важно для крупных городов и промышленных районов с высокой нагрузкой на среду.
</a:t>
            </a:r>
            <a:endParaRPr lang="en-US" sz="1308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будущего строится на географии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Неисчерпаемые ресурсы дают странам разные возможности, но реальный успех определяется не только природой, а сочетанием местоположения, технологий, сетей и дальновидного планирования.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2026-06-03T06:54:07Z</dcterms:created>
  <dcterms:modified xsi:type="dcterms:W3CDTF">2026-06-03T06:54:07Z</dcterms:modified>
</cp:coreProperties>
</file>