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Республика Польша: география, население и место в Европе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Польша — ключевая страна Центральной Европы с сильными связями внутри ЕС.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Польша сформировалась через войны, смену политических систем и возвращение в европейские и трансатлантические структуры, что определило её нынешний курс и место в регионе.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Польша в центре европейской истории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6834" y="0"/>
            <a:ext cx="359643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49836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и природные особенности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22598" y="2757541"/>
            <a:ext cx="2409189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к морю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страны омывается Балтийским морем, что поддерживает морскую торговлю, работу портов и связь с внешними рынками, особенно в направлении Северной Европы.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22598" y="1659661"/>
            <a:ext cx="2409189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Центральное положение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Польша занимает важный узел между Западной и Восточной Европой, поэтому через её территорию проходят значимые транспортные и торговые направления международного значения.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2598" y="3855416"/>
            <a:ext cx="2409189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Основную часть территории занимают равнины, а на юге располагаются Карпаты и Судеты, создающие заметные природные контрасты и разнообразие хозяйственных условий.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896898" y="2757541"/>
            <a:ext cx="2409189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различия
</a:t>
            </a:r>
            <a:pPr algn="l" indent="0" marL="0">
              <a:lnSpc>
                <a:spcPct val="100000"/>
              </a:lnSpc>
              <a:buNone/>
            </a:pPr>
            <a:r>
              <a:rPr lang="en-US" sz="1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Польши умеренный, но заметно меняется от более морского на северо-западе к более континентальному на востоке, влияя на сельское хозяйство и повседневную жизнь.
</a:t>
            </a:r>
            <a:endParaRPr lang="en-US" sz="1191" dirty="0"/>
          </a:p>
        </p:txBody>
      </p:sp>
      <p:sp>
        <p:nvSpPr>
          <p:cNvPr id="14" name="Text 6"/>
          <p:cNvSpPr txBox="1"/>
          <p:nvPr/>
        </p:nvSpPr>
        <p:spPr>
          <a:xfrm>
            <a:off x="2896898" y="1659661"/>
            <a:ext cx="2409189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реки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Висла и Одер играют важную роль в расселении населения, формировании транспортных коридоров и размещении промышленности, особенно в крупных городских районах.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6520" y="1217125"/>
            <a:ext cx="4554209" cy="31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формируют экономические центры и усиливают различия между столичным регионом и остальной территорией страны.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Варшава заметно опережает другие города, а высокая концентрация населения подтверждает ведущую роль агломераций в расселении и хозяйстве.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данным GUS и городских статистических оценок, актуально для 2020-х годов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Польши по численности населения
</a:t>
            </a:r>
            <a:endParaRPr lang="en-US" sz="2516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1822113"/>
            <a:ext cx="4037700" cy="225042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сведения помогают увидеть масштаб страны, её политический статус и место в европейской системе.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Польша относится к крупнейшим государствам Центральной Европы и сочетает большой внутренний рынок с прочной международной интеграцией.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GUS, World Bank, Eurostat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государственные и географические показатели Польши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Варшава — столица и центр управления страной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06750" y="1987922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на Висле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Висла исторически определила развитие города, его планировку и роль в коммуникациях, а также укрепила значение Варшавы как крупного узла внутренней связности.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19173" y="1049000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центр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Варшаве расположены Сейм, Сенат и резиденция президента, поэтому именно здесь сосредоточены ключевые институты государственного управления и принятия решений.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06750" y="2926845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войне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почти полного разрушения во время Второй мировой войны город был тщательно восстановлен, став символом исторической преемственности и послевоенного восстановления в Европе.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06750" y="3865768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культура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столице находятся крупнейшие университеты, музеи и культурные учреждения, поэтому Варшава объединяет административные функции с научной и культурной жизнью страны.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705950" y="1512988"/>
            <a:ext cx="3056700" cy="184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37,7 млн
</a:t>
            </a:r>
            <a:pPr algn="ctr" indent="0" marL="0">
              <a:lnSpc>
                <a:spcPct val="100000"/>
              </a:lnSpc>
              <a:buNone/>
            </a:pPr>
            <a:r>
              <a:rPr lang="en-US" sz="6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составляют население Польши, что поддерживает устойчивую роль польского языка и общенациональной культурной традиции.
</a:t>
            </a:r>
            <a:endParaRPr lang="en-US" sz="3461" dirty="0"/>
          </a:p>
        </p:txBody>
      </p:sp>
      <p:sp>
        <p:nvSpPr>
          <p:cNvPr id="5" name="Text 2"/>
          <p:cNvSpPr txBox="1"/>
          <p:nvPr/>
        </p:nvSpPr>
        <p:spPr>
          <a:xfrm>
            <a:off x="6212575" y="557625"/>
            <a:ext cx="2615700" cy="410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по европейским меркам населённый потенциал помогает сохранять единое языковое и культурное пространство страны.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GUS, оценка численности населения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формировалась современная Польша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ключевых исторических этапов, определивших государственное устройство и международное положение страны.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501" y="1319944"/>
            <a:ext cx="205896" cy="20589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0451" y="1319944"/>
            <a:ext cx="205896" cy="20589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5370" y="3106289"/>
            <a:ext cx="180159" cy="20589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56895" y="3124033"/>
            <a:ext cx="213008" cy="170407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Польши: отрасли и территориальная организация
</a:t>
            </a:r>
            <a:endParaRPr lang="en-US" sz="2702" dirty="0"/>
          </a:p>
        </p:txBody>
      </p:sp>
      <p:sp>
        <p:nvSpPr>
          <p:cNvPr id="11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740400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база
</a:t>
            </a:r>
            <a:pPr algn="l" indent="0" marL="0">
              <a:lnSpc>
                <a:spcPct val="100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Автомобилестроение, машиностроение и химия остаются важными опорами экономики, а участие в европейских цепочках производства усиливает экспортные возможности и технологическое обновление предприятий.
</a:t>
            </a:r>
            <a:endParaRPr lang="en-US" sz="1223" dirty="0"/>
          </a:p>
        </p:txBody>
      </p:sp>
      <p:sp>
        <p:nvSpPr>
          <p:cNvPr id="13" name="Text 3"/>
          <p:cNvSpPr txBox="1"/>
          <p:nvPr/>
        </p:nvSpPr>
        <p:spPr>
          <a:xfrm>
            <a:off x="5078353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 и бизнес
</a:t>
            </a:r>
            <a:pPr algn="l" indent="0" marL="0">
              <a:lnSpc>
                <a:spcPct val="100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Сектор услуг быстро растёт, а малый и средний бизнес обеспечивает занятость, гибкость рынка и развитие локальных экономических центров в городах и пригородах.
</a:t>
            </a:r>
            <a:endParaRPr lang="en-US" sz="1223" dirty="0"/>
          </a:p>
        </p:txBody>
      </p:sp>
      <p:sp>
        <p:nvSpPr>
          <p:cNvPr id="14" name="Text 4"/>
          <p:cNvSpPr txBox="1"/>
          <p:nvPr/>
        </p:nvSpPr>
        <p:spPr>
          <a:xfrm>
            <a:off x="740400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и сельская специализация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 пищевая промышленность сохраняют значимость, особенно в регионах с благоприятными природными условиями и удобной логистикой для внутренней и внешней торговли.
</a:t>
            </a:r>
            <a:endParaRPr lang="en-US" sz="1223" dirty="0"/>
          </a:p>
        </p:txBody>
      </p:sp>
      <p:sp>
        <p:nvSpPr>
          <p:cNvPr id="15" name="Text 5"/>
          <p:cNvSpPr txBox="1"/>
          <p:nvPr/>
        </p:nvSpPr>
        <p:spPr>
          <a:xfrm>
            <a:off x="5078353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Территориальные различия
</a:t>
            </a:r>
            <a:pPr algn="l" indent="0" marL="0">
              <a:lnSpc>
                <a:spcPct val="100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специализация территорий зависит от транспорта, трудовых ресурсов и близости к крупным рынкам, поэтому индустриальные и аграрные районы развиваются неодинаково.
</a:t>
            </a:r>
            <a:endParaRPr lang="en-US" sz="122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6520" y="1217125"/>
            <a:ext cx="4554209" cy="31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Польши опирается на промышленную переработку и тесно связан с рынками Европейского союза, прежде всего Германии.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промышленных товаров показывает зрелую производственную базу и высокую степень включённости страны в европейскую экономику.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Официальная статистика внешней торговли Польши; для схемы использована укрупнённая структура по товарным группам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польского экспорта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в которых видна история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Краков, Гданьск, Вроцлав и Люблин сохранили планировку, по которой можно читать прошлое страны. Узкие улицы, рыночные площади и старинные фасады создают живую среду, где памятники не отделены от повседневной жизни, а органично в неё включены.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польской государственности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Вавельский замок, замок Мальборк и Старый город Варшавы стали не только архитектурными, но и историческими символами. Эти места напоминают о королевской власти, военных испытаниях и восстановлении страны после разрушений XX века.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мирового уровня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Польша входит в число европейских лидеров по числу объектов ЮНЕСКО. В список включены не только замки и исторические центры, но и природные территории, а также памятники, отражающие труд, память о войне и культурную преемственность.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наследие и исторические центры
</a:t>
            </a:r>
            <a:endParaRPr lang="en-US" sz="2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14893" y="1124025"/>
            <a:ext cx="3366713" cy="21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344575"/>
            <a:ext cx="520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обзор показывает, что польское наследие сочетает королевскую историю, городскую культуру, промышленную память и уникальные природные ландшафты.
</a:t>
            </a:r>
            <a:pPr algn="l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Объекты ЮНЕСКО отражают сразу несколько граней польской истории: власть, войну, труд и природу. Их география охватывает разные регионы страны, усиливая культурную целостность Польши.
</a:t>
            </a:r>
            <a:pPr algn="l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5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UNESCO World Heritage Centre
</a:t>
            </a:r>
            <a:endParaRPr lang="en-US" sz="1165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Польши, включённые в список ЮНЕСКО
</a:t>
            </a:r>
            <a:endParaRPr lang="en-US" sz="2754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4841" y="0"/>
            <a:ext cx="295851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56466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научный потенциал
</a:t>
            </a:r>
            <a:endParaRPr lang="en-US" sz="2702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589357" y="1279468"/>
            <a:ext cx="2480621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база
</a:t>
            </a:r>
            <a:pPr algn="l" indent="0" marL="0">
              <a:lnSpc>
                <a:spcPct val="100000"/>
              </a:lnSpc>
              <a:buNone/>
            </a:pPr>
            <a:r>
              <a:rPr lang="en-US" sz="3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в Польше начинается с обязательного школьного обучения и далее ведёт к лицеям, техникумам и университетам. Такая система помогает сочетать общее развитие с ранней профессиональной ориентацией.
</a:t>
            </a:r>
            <a:endParaRPr lang="en-US" sz="1178" dirty="0"/>
          </a:p>
        </p:txBody>
      </p:sp>
      <p:sp>
        <p:nvSpPr>
          <p:cNvPr id="11" name="Text 3"/>
          <p:cNvSpPr txBox="1"/>
          <p:nvPr/>
        </p:nvSpPr>
        <p:spPr>
          <a:xfrm>
            <a:off x="589357" y="2863168"/>
            <a:ext cx="2480621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университеты
</a:t>
            </a:r>
            <a:pPr algn="l" indent="0" marL="0">
              <a:lnSpc>
                <a:spcPct val="100000"/>
              </a:lnSpc>
              <a:buNone/>
            </a:pPr>
            <a:r>
              <a:rPr lang="en-US" sz="3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Ягеллонский университет, Варшавский университет и Варшавская политехника входят в число самых известных вузов страны. Они формируют кадровую основу для науки, управления, инженерии и современных технологий.
</a:t>
            </a:r>
            <a:endParaRPr lang="en-US" sz="1098" dirty="0"/>
          </a:p>
        </p:txBody>
      </p:sp>
      <p:sp>
        <p:nvSpPr>
          <p:cNvPr id="12" name="Text 4"/>
          <p:cNvSpPr txBox="1"/>
          <p:nvPr/>
        </p:nvSpPr>
        <p:spPr>
          <a:xfrm>
            <a:off x="3472665" y="1279468"/>
            <a:ext cx="2480621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Польша известна вкладом в математику, физику, химию и астрономию. Имена Николая Коперника и Марии Склодовской-Кюри стали частью мировой науки и национальной культурной памяти.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472665" y="2863168"/>
            <a:ext cx="2480621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экономикой
</a:t>
            </a:r>
            <a:pPr algn="l" indent="0" marL="0">
              <a:lnSpc>
                <a:spcPct val="100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образования поддерживает рынок квалифицированного труда и развитие инновационных отраслей. Именно поэтому человеческий капитал остаётся одним из главных ресурсов польской экономики.
</a:t>
            </a:r>
            <a:endParaRPr lang="en-US" sz="117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6520" y="1217125"/>
            <a:ext cx="4554209" cy="31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баланс долго определялся доступностью угля, особенно в промышленно развитых районах. Сегодня приоритет смещается к более чистым технологиям и повышению эффективности потребления.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угля объясняет экологические вызовы Польши. Переход к ВИЭ, модернизация сетей и снижение выбросов становятся ключевыми задачами на ближайшие годы.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Eurostat и национальных энергетических обзоров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Энергетика Польши и экологические проблемы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инфраструктура страны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79775" y="12794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Автомагистрали и коридоры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Польша располагает густой сетью автомагистралей и скоростных дорог, которые связывают крупные города и приграничные регионы. Это усиливает внутреннюю связанность территории и ускоряет перевозки.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9775" y="28631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Железнодорожные узлы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Варшава, Краков, Гданьск, Катовице и Вроцлав играют роль ключевых транспортных центров. Через них проходят пассажирские и грузовые маршруты, соединяющие страну с соседними государствами.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14650" y="12794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ворота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Гданьск и Гдыня обеспечивают выход к Балтийскому морю и поддерживают внешнюю торговлю. Их работа особенно важна для импорта сырья и экспорта промышленных товаров.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14650" y="28631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Транзитное положение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расположению между Западной и Восточной Европой Польша стала важным транзитным пространством. Инфраструктура здесь влияет не только на экономику, но и на международную интеграцию страны.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6834" y="0"/>
            <a:ext cx="359643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49836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Традиции, кухня и повседневная культура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22575" y="3430858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Праздничный календарь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место занимают Рождество и Пасха, когда усиливаются семейные традиции, религиозные обряды и местные обычаи. Эти праздники формируют ритм общественной и домашней жизни.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22575" y="1699827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блюда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Польская кухня известна сытными и домашними блюдами: пирогами, журеком, бигосом, серником и пончиками. Они часто связаны с семейными встречами и праздничным столом.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917911" y="3430858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уклад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культура Польши соединяет католическое наследие и городской стиль жизни. Это видно в сочетании исторических традиций, современных сервисов и активной городской среды.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2917911" y="1699827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различия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частях страны сохраняются местные костюмы, ярмарки и формы народного искусства. Региональная культура делает польскую идентичность более разнообразной и выразительной.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Польша и Европейский союз: основные эффекты интеграции
</a:t>
            </a:r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Польши в европейские и евроатлантические структуры после 1999–2004 годов
</a:t>
            </a:r>
            <a:endParaRPr lang="en-US" sz="2748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102925" y="1235375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первый план выходят цифровые услуги, логистика, современные производства и креативные индустрии. При этом вопрос равного развития городов и сельских территорий остаётся актуальным.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68975" y="1235375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перехода к рыночной экономике усилились внутренние различия между регионами, а крупные города начали притягивать рабочие места, студентов и инвестиции.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785950" y="1208200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2000–2010-е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в города и за рубеж, а также снижение рождаемости постепенно изменили возрастную структуру населения. Это стало заметно в школах, на рынке труда и в пенсионной системе.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демографические и социальные тенденции
</a:t>
            </a:r>
            <a:endParaRPr lang="en-US" sz="2702" dirty="0"/>
          </a:p>
        </p:txBody>
      </p:sp>
      <p:sp>
        <p:nvSpPr>
          <p:cNvPr id="10" name="Text 4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2142754"/>
            <a:ext cx="4037700" cy="1609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 Польша сочетает крупный масштаб территории с центральным положением в регионе и высокой ролью в европейских связях.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Польша значительно превосходит Чехию и Словакию по масштабу и населению, а по экономической роли является одним из ключевых центров Центральной Европы. Её транзитная функция особенно заметна.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Eurostat, World Bank, национальные статистические службы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Польша и соседние страны: краткое сравнение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700" y="570000"/>
            <a:ext cx="63072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Польша в центре европейского пространства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Польша сочетает выгодное положение, крупный внутренний рынок, сильную промышленную базу и богатое наследие. Её будущее связано с модернизацией, экологическим переходом и укреплением роли в объединённой Европе.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2026-06-03T06:10:30Z</dcterms:created>
  <dcterms:modified xsi:type="dcterms:W3CDTF">2026-06-03T06:10:30Z</dcterms:modified>
</cp:coreProperties>
</file>