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покоряет воздушные просторы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мечты о небе до безопасных полётов и космоса.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веками смотрели на птиц, облака и дальние страны. Сначала они пробовали змеев и крылья, а потом начали изучать воздух, силу подъёма и движение вперёд. Так мечта о полёте стала настоящей наукой.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мечты к науке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Легенда, которая вдохновила людей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из перьев и воска
</a:t>
            </a:r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Дедал сделал для себя и сына крылья, соединив перья воском. Они поднялись в воздух, и на миг людям показалось, что чудо уже рядом. Но полёт требовал не только смелости, но и осторожности.
</a:t>
            </a:r>
            <a:endParaRPr lang="en-US" sz="180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близко к Солнцу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Икар увлёкся свободой и поднялся выше, чем было безопасно. Воск растаял, крылья рассыпались, и юноша упал в море. Эта часть мифа напоминает: в небе, как и на земле, нужен разум.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мечта о полёте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Дедале и Икаре родилась очень давно, когда люди ещё не умели строить настоящие летательные машины. Но уже тогда они представляли, как это — оторваться от земли и увидеть мир сверху.
</a:t>
            </a:r>
            <a:endParaRPr lang="en-US" sz="17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воздушный шар поднялся в небо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удачная попытка
</a:t>
            </a:r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1783 году во Франции братья Жозеф и Этьен Монгольфье показали большой шар с горячим воздухом. Он медленно поднялся над землёй и доказал, что воздух может удерживать летательный аппарат.
</a:t>
            </a:r>
            <a:endParaRPr lang="en-US" sz="1303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с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полётом людей в шар отправили овцу, утку и петуха. Это было важное и немного смешное испытание: учёные хотели убедиться, что полёт безопасен для живых существ.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воздухоплаванию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Монгольфье стал одним из первых больших успехов в истории воздухоплавания. После него люди поняли, что небо можно покорять не только в мечтах, но и с помощью науки и смелых опытов.
</a:t>
            </a:r>
            <a:endParaRPr lang="en-US" sz="14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Планеры и первые попытки управлять полётом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двигателя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Планер летит без мотора. Его держат в воздухе форма крыльев и движение воздушных потоков, поэтому такой полёт особенно зависит от точного расчёта и удачного ветра.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идей
</a:t>
            </a:r>
            <a:pPr algn="l" indent="0" marL="0">
              <a:lnSpc>
                <a:spcPct val="14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изобретатели долго наблюдали, как меняется полёт, если изменить крыло, наклон или вес. Каждый опыт помогал понять, что в авиации важна даже самая маленькая деталь.
</a:t>
            </a:r>
            <a:endParaRPr lang="en-US" sz="1374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управлять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Планеры показали, что летательный аппарат должен не только подниматься, но и слушаться человека. Управление, равновесие и устойчивость стали важными шагами к созданию самолёта.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самолётам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научились лучше понимать полёт планера, у них появились новые идеи для машин с двигателем. Эти знания потом очень пригодились братьям Райт и другим конструкторам.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Райт и первый самолёт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день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декабря 1903 года Орвилл и Уилбур Райт совершили первый управляемый полёт на самолёте с двигателем. Это событие открыло новую эпоху в истории авиации.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 важный полёт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самолёт пролетел 36,5 метра за 12 секунд. По сегодняшним меркам это немного, но тогда такой успех показал: человек действительно может управлять полётом в воздухе.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новых машин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изобретатели стали создавать более быстрые и удобные самолёты. Каждый новый опыт делал полёты надёжнее и приближал время больших пассажирских перелётов.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4" y="2511713"/>
            <a:ext cx="363825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Подъёмная сила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устроены так, что воздух помогает самолёту подниматься вверх. Без этой силы машина не смогла бы долго оставаться в небе.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толкает самолёт вперёд. Благодаря тяге самолёт набирает скорость, а быстрое движение нужно, чтобы крылья работали правильно.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всё время тянет самолёт вниз. Поэтому машине нужно достаточно силы, чтобы подняться и удержаться в воздухе, а не спешить обратно на землю.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воздуха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тоже мешает полёту и словно слегка тормозит самолёт. Конструкторы делают форму машины более гладкой, чтобы она летела легче и экономнее.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Силы, которые помогают самолёту лететь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испытания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лётчики часто проверяли новые самолёты в непростую погоду и на малоизученных маршрутах. Их работа требовала спокойствия, терпения и большой смелости.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 через океан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1927 году Чарльз Линдберг первым в одиночку перелетел через Атлантический океан. Полёт длился 33 часа 30 минут и поразил весь мир.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открывали путь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лётчики показывали, что огромные расстояния над морями и странами можно преодолеть. Их успехи вдохновляли инженеров строить ещё более надёжные самолёты.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смелые лётчики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самолёты стали помощниками людей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самолёты стали брать на борт людей. Путешествия между городами и странами стали быстрее, а дальние дороги перестали казаться такими утомительными.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короткие полёты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самолёты использовали для проверки новых идей и недолгих полётов. Инженеры наблюдали, как машина ведёт себя в небе, и улучшали её шаг за шагом.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 по воздуху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самолёты начали перевозить письма. Это было очень удобно: важные новости и документы стали приходить быстрее, чем по долгим наземным дорогам.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Грузы и полезные грузы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самолёты начали перевозить и грузы. По воздуху можно быстро доставить нужные вещи туда, где помощь особенно важна и время нельзя терять.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Вертолёт умеет зависать на месте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Вращающиеся лопасти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Вертолёт поднимается благодаря большим лопастям, которые быстро вращаются. Они создают силу, поднимающую машину вверх, как будто она машет невидимыми крыльями.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без длинной полосы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Вертолёт может садиться почти в любом удобном месте. Ему не нужна длинная взлётная полоса, поэтому он полезен там, где мало пространства.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Врачи, спасатели и пожарные часто используют вертолёты, чтобы быстро добраться туда, где нужна помощь. Это особенно важно в горах, лесах и других трудных местах.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и необычная машина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Вертолёт может зависать над одним местом и потом лететь дальше. Такое умение делает его очень необычным и по-настоящему полезным воздушным помощником.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безопасному полёту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вылетом и работа авиационной команды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полёт сделал Эрхарт символом смелости и упорства. Её пример показал, что небо открыто для всех, кто умеет мечтать и трудиться.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Амелия Эрхарт первой из женщин в одиночку перелетела Атлантический океан.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 Амелии Эрхарт и её перелёте через Атлантический океан в 1932 году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в годы больших испытаний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 воздуха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 самолёты помогали замечать движение войск и передавать важные сведения. Это делало их незаменимыми для связи и принятия быстрых решений.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трудный час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тяжёлых испытаний авиация всё чаще стала служить людям в мирной жизни. Самолёты перевозили врачей, лекарства, продукты и письма туда, где помощь нужна особенно срочно.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знания для будущего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военных лет ускорил развитие двигателей, приборов и радиосвязи. Многие технические решения потом пригодились на мирных рейсах и сделали полёты надёжнее.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неба к звёздам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719600" y="2301288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Гагарин совершил первый полёт человека в космос. Это было не просто путешествие выше облаков, а выход за пределы Земли.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12850" y="3755363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полёта Гагарина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успех показал, что человек может осваивать и космическое пространство. С этого момента началась новая, космическая глава истории полётов.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воздушные дороги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Маршруты в небе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летят не как попало, а по заранее выбранным воздушным путям. Такие маршруты помогают быстро и удобно соединять города и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 диспетчеров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следят за движением самолётов, как внимательные регулировщики на большой небе-дороге. Они помогают бортам не мешать друг другу и лететь безопасно.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48935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Надёжный порядок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маршрут, время и высота продуманы заранее, полёт становится точнее и спокойнее. Благодаря этому пассажиры могут доверять авиации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летать современным самолётам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материалы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самолёты делают из прочных и сравнительно лёгких материалов. Это помогает машине тратить меньше топлива и лететь дальше без лишней тяжести.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Умная кабина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 есть навигационные приборы, радары и автопилот. Они помогают пилотам лучше видеть путь, следить за погодой и держать курс.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 экономичный полёт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Конструкторы стараются сделать самолёты тише, экономичнее и удобнее для пассажиров. Так полёт становится приятнее и бережнее для природы.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постоянно улучшают двигатели, формы крыльев и системы управления. Каждая новая деталь делает полёты безопаснее и помогает летать ещё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где авиация спасает и помогает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для далёкой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дорогу размыло, и машинам туда было не добраться. Самолёт доставил врачей и лекарства прямо к маленькому посёлку. Люди встретили его как настоящего помощника с неба.
</a:t>
            </a:r>
            <a:endParaRPr lang="en-US" sz="167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лесу начался пожар, вертолёт поднялся очень быстро. Он помог спасателям увидеть огонь сверху и сбросить воду туда, где пламя было самым опасным. Без него справиться было бы труднее.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через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городе письмо может дойти по земле, а в северном посёлке иногда выручает самолёт. Он привозит почту, продукты и важные грузы, чтобы люди не чувствовали себя отрезанными от мира.
</a:t>
            </a:r>
            <a:endParaRPr lang="en-US" sz="17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человечества к небу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полётов: от древних мечтаний до космоса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полётах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как у птиц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машут крыльями, а самолёт держится в воздухе благодаря двигателю и особой форме крыльев. Поэтому он летит не взмахами, а по законам аэродинамики.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облаков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пассажирские самолёты поднимаются очень высоко, выше самых обычных облаков. Там воздух разрежен, и полёт требует точной настройки и надёжных приборов.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многих людей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авиации важны не только пилоты. Механики, диспетчеры, инженеры и сотрудники аэропорта вместе делают полёт спокойным, как хорошо отрепетированный спектакль.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по расписанию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пространство кажется свободным, но там всё строго организовано. У самолётов есть маршруты, время вылета и высоты, чтобы никто не мешал друг другу.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мечты к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люди только мечтали подняться в небо, а потом научились делать это по-настоящему. От воздушных шаров до самолётов и космических полётов путь был долгим, но удивительным.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2026-05-26T09:15:59Z</dcterms:created>
  <dcterms:modified xsi:type="dcterms:W3CDTF">2026-05-26T09:15:59Z</dcterms:modified>
</cp:coreProperties>
</file>