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нормы питания и пищевые рационы
</a:t>
            </a:r>
            <a:endParaRPr lang="en-US" sz="247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нормы питания для гармоничного развития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норм питания — от истории к современности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основы пищевых норм сформировались с XIX века, учитывая возраст, биологию и образ жизни подростков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питания предотвращает дефицит жизненно важных веществ и снижает риск анемии, рахита и ожирения, обеспечивая здоровье.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поддерживают иммунитет и способствуют правильному развитию органов и тканей в ключевой период подросткового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улучшает концентрацию, учебную успеваемость и общую работоспособность за счет качественного энергообеспечения.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нормы питания для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питания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— белки, жиры и 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помогают строить и восстанавливать ткани, жиры обеспечивают энергию и усвоение витаминов, а углеводы служат быстрым источником энергии для подростков.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— витамины и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регулируют обмен веществ, укрепляют кости и иммунитет, важны для адаптации организма в период активного роста.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питания обеспечивает энергию и необходимые материалы для роста в период полового созревания.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подростка в БЖУ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соотношение БЖУ важно для поддержания здоровья и эффективности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94" y="1594171"/>
            <a:ext cx="308962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клетчатки в рационе подростка
</a:t>
            </a:r>
            <a:endParaRPr lang="en-US" sz="244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60% массы тела подростка и участвует во всех биохимических процессах, требуя ежедневного потребления 1,5–2 литров для поддержания баланса.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клетчатки улучшает пищеварение, предотвращает запоры и способствует росту полезной микрофлоры.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— здоровье кишечника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цельные злаки являются естественными и богатыми источниками клетчатки в повседневном рационе подростка.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клетчатки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7656"/>
            <a:ext cx="4646100" cy="2015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пищевых рационов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НИИ питания,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энергетические и нутриентные потребности в зависимости от образа жизни и активности.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Рационы должны адаптироваться индивидуально с учетом активности и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в сбалансированном рационе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обеспечивают кальций и полный белок, укрепляя кости и мышцы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бобовые — ключевые источники качественного белка, необходимого для роста тканей.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поставляют энергию и клетчатку, поддерживая работу ЖКТ и общий тонус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насыщают рацион витаминами и минералами, способствуя иммунитету и обмену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необходим для нормального развития глаз и защиты от инфекций. Его недостаток может вызывать ухудшение зрения и ослабление иммунной защиты.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— поддержка зрения и иммунитета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отвечает за прочность костей и зубов, особенно важен в подростковом возрасте для предотвращения деформаций и патологий роста.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фундамент костной системы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образования гемоглобина. Его дефицит вызывает анемию, усталость и снижение концентрации внимания.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залог энергии и хорошего самочувствия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минералы: ключевые элементы здоровья подростка
</a:t>
            </a:r>
            <a:endParaRPr lang="en-US" sz="14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продуктов измеряется в калориях, отражая энергию, необходимую для жизнедеятельности организма подростка.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обладают наивысшей энергетической плотностью — 9 ккал на грамм, обеспечивая запасы энергии и участие в обмене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углеводы дают по 4 ккал на грамм, обеспечивая строительный материалы и быстрый источник энергии соответственно.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продуктов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популярных продуктов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здравоохранения РФ,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калорийность основных продуктов питания, часто присутствующих в рационе подростков. Эти данные помогают понять энергетическую ценность каждого продукта при планировании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показывает энергетическую ценность продукта, но не отражает его пищевую ценность. Для сбалансированного рациона важно учитывать состав и питательные вещества, а не только калории.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важно включать разнообразные продукты, обеспечивающие полный спектр необходимых питательных веществ, чтобы поддерживать рост и развитие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составления рациона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приема пищи способствует поддержанию энергии и помогает избежать переедания; желательно придерживаться 4–5-разового режима питания.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особенности, включая уровень физической активности и состояние здоровья, должны учитываться при формировании рациона для максимальной пользы.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ограничивать потребление сахара, соли и жирной пищи, отдавая предпочтение натуральным и минимально обработанным продуктам для укрепления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режим питания предполагает 4–5 приемов пищи в день. Завтрак должен покрывать 25-30% суточной калорийности, обеспечивая начальный заряд энергии для учебы и активностей.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— основной прием пищи с 35-40% калорий, полдник — легкий, 10-15%, а ужин — не более 25%, с акцентом на легкоусвояемую пищу, способствующую восстановлению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подростка: структура и примеры
</a:t>
            </a:r>
            <a:endParaRPr lang="en-US" sz="22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рационе подростков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потребление снеков, фастфуда и сладких газированных напитков повышает риск ожирения, кариеса и снижает способность к концентрации, что негативно отражается на учебе и здоровье.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употребление овощей и фруктов приводит к дефициту витаминов и клетчатки, ухудшая обмен веществ и снижая иммунитет подростка.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приемов пищи снижает общий уровень энергии, приводит к перепадам настроения и ухудшает самочувствие, ухудшая качество жизни и учебные показатели.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энергии между приемами помогает избежать чувства голода и поддерживает работоспособность в течение всего 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калорий по приемам пищи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калорий способствует эффективному усвоению пищи и поддержанию постоянного уровня энергии, что важно для подростковой активности и учебы.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Роспотребнадзора, 2023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рациона при спорте и заболеваниях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занимающиеся спортом, нуждаются в повышенном потреблении белков для восстановления мышц и сложных углеводов для обеспечения длительной энергии.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заболеваниях рацион корректируют, включая увеличенное содержание витамина C для поддержки иммунитета и легкоусвояемые продукты, такие как каши и отварные овощи.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тяжелой или жирной пищи во время болезни ограничивают, чтобы не перегружать пищеварительную систему и ускорить процесс выздоровления.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изменения в питании при заболеваниях должны проводиться под наблюдением медицинских специалистов для безопасности и эффективности 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пищевого рациона: пошаговый процесс
</a:t>
            </a:r>
            <a:endParaRPr lang="en-US" sz="241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 рациона, основанные на современных рекомендациях специалистов по питанию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богата клетчаткой и медленными углеводами, ягоды обеспечивают витамины и антиоксиданты, а молоко — источник кальция и белка для прочности костей.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Завтрак: овсяная каша с ягодами и молоком
</a:t>
            </a:r>
            <a:endParaRPr lang="en-US" sz="1130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суп с курицей обеспечивает белок и необходимые микроэлементы. Овощи добавляют клетчатку и витамины, а кусочек хлеба дает дополнительную энергию благодаря углеводам.
</a:t>
            </a:r>
            <a:endParaRPr lang="en-US" sz="922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Обед: суп с курицей и овощами
</a:t>
            </a:r>
            <a:endParaRPr lang="en-US" sz="1130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богат белком и кальцием, важным для роста костей, а фрукт обеспечивает витамины и лёгкие углеводы для поддержания энергии между основными приемами пищи.
</a:t>
            </a:r>
            <a:endParaRPr lang="en-US" sz="1014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Полдник: творог или фрукт
</a:t>
            </a:r>
            <a:endParaRPr lang="en-US" sz="1139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содержит полезные жиры и белки, картофель – источник сложных углеводов, овощной салат богат клетчаткой и витаминами, что способствует восстановлению организма.
</a:t>
            </a:r>
            <a:endParaRPr lang="en-US" sz="1046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Ужин: рыба с картофелем и овощным салатом
</a:t>
            </a:r>
            <a:endParaRPr lang="en-US" sz="1130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меню на день
</a:t>
            </a:r>
            <a:endParaRPr lang="en-US" sz="21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69" y="2415515"/>
            <a:ext cx="308963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здорового питания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график приема пищи помогает поддерживать оптимальный уровень энергии и способствует лучшему усвоению питательных веществ.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дня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выпивать 1,5–2 литра воды в день для поддержания водного баланса и нормального функционирования организма.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воды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 и фрукты обеспечивают организм необходимыми витаминами, минералами и клетчаткой, укрепляя иммунитет.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овощей и фруктов в рационе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ингредиентов на упаковке помогает выбирать здоровые продукты и избегать избыточного сахара, соли и вредных добавок.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состава продуктов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норм питания для здоровья подростка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современных норм питания обеспечивает гармоничное развитие и укрепление здоровья, повышая жизненный тонус и защищая от заболеваний в период роста.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2026-05-09T04:06:08Z</dcterms:created>
  <dcterms:modified xsi:type="dcterms:W3CDTF">2026-05-09T04:06:08Z</dcterms:modified>
</cp:coreProperties>
</file>