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воды Африки: реки, озёра и их значение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живёт за счёт Нила, Конго, Нигера, Замбези и озёр — воды формируют города, хозяйство и энергию.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внутренние воды Африки изучают отдельно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Африки жаркий: испарение велико, а значит, вода распределяется по территории неравномерно. На реки и озёра влияют сезонные дожди, пустыни Сахара, Намиб и Калахари, рельеф и тектоника.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режим рек Африки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48287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Дождливый сезон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усиливаются, и большинство рек быстро «набирает ход»: уровень воды поднимается, увеличивается поверхностный сток, активнее пополняются притоки и озёра.
</a:t>
            </a:r>
            <a:endParaRPr lang="en-US" sz="827" dirty="0"/>
          </a:p>
        </p:txBody>
      </p:sp>
      <p:sp>
        <p:nvSpPr>
          <p:cNvPr id="10" name="Text 3"/>
          <p:cNvSpPr txBox="1"/>
          <p:nvPr/>
        </p:nvSpPr>
        <p:spPr>
          <a:xfrm>
            <a:off x="35406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сухому сезону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дожди прекращаются или редеют, вода начинает уходить в грунт и испаряться. Река всё меньше получает питания, поэтому спад уровня идёт заметно быстрее.
</a:t>
            </a:r>
            <a:endParaRPr lang="en-US" sz="842" dirty="0"/>
          </a:p>
        </p:txBody>
      </p:sp>
      <p:sp>
        <p:nvSpPr>
          <p:cNvPr id="11" name="Text 4"/>
          <p:cNvSpPr txBox="1"/>
          <p:nvPr/>
        </p:nvSpPr>
        <p:spPr>
          <a:xfrm>
            <a:off x="55984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Сухой сезон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реки сильно мелеют. Сток становится слабым, а мелкие притоки и временные водотоки часто пересыхают, оставляя лишь отдельные участки русла.
</a:t>
            </a:r>
            <a:endParaRPr lang="en-US" sz="88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реки Африки по длине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 заметно длиннее остальных рек материка; при этом Конго особенно выделяется большим количеством воды в русле.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о длине видно: «лидер по протяжённости» — Нил, а важность Конго определяется не только длиной, но и объёмом стока.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атлас (длины рек)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 — главная река Северо-Восточной Африки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1525" y="166095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Нила и его истоки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 протекает через Судан и Египет и впадает в Средиземное море. Его истоки связаны с Белым Нилом и Голубым Нилом, которые пополняют реку в разные сезоны.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1525" y="347683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 и дельта Нила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долине Нила с древности развивалось земледелие: река приносила воду и плодородный ил после разливов. Устье Нила образует крупную дельту, где сосредоточены поселения и поля.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1441" y="1824062"/>
            <a:ext cx="2509592" cy="1919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крупнейших рек материка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Нил, Конго, Нигер, Замбези и Оранжевую по длине, районам течения, типу питания и роли в хозяйстве.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с разными маршрутами и климатом по-разному питаются дождями, а потому различаются по роли: где-то важнее орошение, где-то — гидроэнергетика и транспорт.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атлас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Конго и влажный экваториальный пояс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Конго — одна из самых полноводных рек мира и вторая по длине река Африки. Она дважды пересекает экватор, поэтому осадки поступают почти круглый год.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бассейне Конго распространены влажные экваториальные леса. Их «производит» регулярная влажность, которая поддерживает реки и помогает воде дольше оставаться в регионе.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объём воды делает Конго важным источником гидроэнергии и удобным водным путём. Это поддерживает хозяйство и связи в Центральной Африке.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климат влияет на реки Африки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Сезонность осадков определяет уровень воды и питание озёр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Нигер и Замбези: значение для хозяйства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Нигер важен для Мали, Нигера и Нигерии: его воды используют для орошения полей, ведут рыболовство и организуют перевозки. Для многих населённых пунктов река — основной источник воды.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Замбези известна водопадом Виктория, который входит в число крупнейших водопадов мира. На реке построены гидроэлектростанции: они дают энергию жителям и предприятиям в регионе.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2939" y="1324125"/>
            <a:ext cx="511500" cy="4546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2726" y="2179071"/>
            <a:ext cx="371925" cy="49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0739" y="3054634"/>
            <a:ext cx="495900" cy="495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10739" y="3932084"/>
            <a:ext cx="495900" cy="495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Африки и их происхождение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1178175" y="1303500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Тектонические озёра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Связаны с разломами земной коры. В узких глубоких впадинах накапливается вода, поэтому такие озёра часто остаются глубокими и долго сохраняют объём.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1178175" y="2179063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Остаточные озёра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на месте древних водоёмов. В жарких и засушливых районах их площадь может заметно уменьшаться из‑за испарения, особенно в сухие годы.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1178175" y="305462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Вулканические озёра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Формируются там, где в прошлом были вулканические процессы. Обычно они небольшие, а их глубина и сохранность зависят от климата и условий подпитки.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1178175" y="393207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водоёмы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водохранилища, созданные человеком. Они могут появляться для нужд водоснабжения, орошения и выработки электроэнергии, меняя местный водный режим.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озёра Африки: площадь и глубина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показаны различия по двум признакам одновременно: у Виктории важнее площадь, у Танганьики — глубина, а Чад особенно меняется по площади в сухие годы.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среди «крупных» озёр Африки условия сильно различаются: глубина не всегда связана с площадью, а у мелководного Чада решающим фактором становится засуха.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сведения по происхождению и общим характеристикам озёр; значения на диаграмме — условная шкала для сравнения (2026-05).
</a:t>
            </a:r>
            <a:endParaRPr lang="en-US" sz="49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Виктория и истоки Белого Нила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Виктория находится в Восточной Африке: его берега приходятся на Уганду, Кению и Танзанию. Из озера вытекает Белый Нил — важнейшая часть водной системы Северо-Восточной Африки.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Виктории плотнее живут люди, чем во многих соседних районах: климат здесь сравнительно благоприятный, а вода поддерживает хозяйство и повседневные нужды.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озеро влияет на истоки Нила, его состояние важно для стран региона: изменения количества воды отражаются на доступности ресурсов и на планировании сельского хозяйства.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озере развиваются рыболовство и водное хозяйство, а также обеспечиваются транспортные связи. Это помогает перевозить грузы и поддерживать экономику прибрежных районов.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5400" y="1150787"/>
            <a:ext cx="3246000" cy="13884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9600" y="1150810"/>
            <a:ext cx="3238500" cy="1388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Танганьика и Ньяса — озёра Восточно-Африканского разлома
</a:t>
            </a:r>
            <a:endParaRPr lang="en-US" sz="2145" dirty="0"/>
          </a:p>
        </p:txBody>
      </p:sp>
      <p:sp>
        <p:nvSpPr>
          <p:cNvPr id="11" name="Text 2"/>
          <p:cNvSpPr txBox="1"/>
          <p:nvPr/>
        </p:nvSpPr>
        <p:spPr>
          <a:xfrm>
            <a:off x="1438800" y="2812946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Танганьика: глубокая «тропическая кладовая»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Танганьика образовалась в зоне разломов земной коры: она узкая и вытянутая, а глубины здесь особенно велики. Такое строение поддерживает устойчивые условия для жизни, поэтому озеро служит заметным природным «резервуаром» воды и биоразнообразия.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29300" y="2812934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Ньяса: ещё один разлом, ещё один крупный запас пресной воды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Ньяса тоже относится к озёрам разломного происхождения и отличается большой глубиной. Для государств Восточной Африки оно важно как источник пресной воды, а богатство обитателей создаёт неповторимые природные сообщества.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1933270"/>
            <a:ext cx="3239400" cy="170068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озёр Африки и их признаки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происхождение озера помогает объяснить его форму, глубину и то, насколько стабильна площадь и уровень воды в разные сезоны и годы.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напрямую «задаёт» тип озера: тектоника обычно связана с глубиной, а остаточные водоёмы чаще сильно меняются из‑за климата.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атлас и учебные сведения о происхождении озёр (без указания точных измерений) (2026-05).
</a:t>
            </a:r>
            <a:endParaRPr lang="en-US" sz="67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4620" y="1266498"/>
            <a:ext cx="1264613" cy="112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91643" y="1266498"/>
            <a:ext cx="1124100" cy="112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28410" y="1266498"/>
            <a:ext cx="1124100" cy="112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365177" y="1266498"/>
            <a:ext cx="1124100" cy="1124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Болота, дельты и временные водоёмы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337626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Заболоченные верховья и бассейн Конго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заболоченных местах вода задерживается дольше: здесь формируются влажные территории, поддерживающие сток и местные экосистемы. Особенно это заметно в верховьях Нила и в Конго.
</a:t>
            </a:r>
            <a:endParaRPr lang="en-US" sz="1067" dirty="0"/>
          </a:p>
        </p:txBody>
      </p:sp>
      <p:sp>
        <p:nvSpPr>
          <p:cNvPr id="15" name="Text 3"/>
          <p:cNvSpPr txBox="1"/>
          <p:nvPr/>
        </p:nvSpPr>
        <p:spPr>
          <a:xfrm>
            <a:off x="2574393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Дельты: вода растекается по рукавам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Устья рек часто превращаются в дельты и низины с множеством рукавов. Площадь «затопляемых» участков меняется по сезонам, поэтому меняются и условия для судоходства и земледелия.
</a:t>
            </a:r>
            <a:endParaRPr lang="en-US" sz="1053" dirty="0"/>
          </a:p>
        </p:txBody>
      </p:sp>
      <p:sp>
        <p:nvSpPr>
          <p:cNvPr id="16" name="Text 4"/>
          <p:cNvSpPr txBox="1"/>
          <p:nvPr/>
        </p:nvSpPr>
        <p:spPr>
          <a:xfrm>
            <a:off x="4811160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низины после разливов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сезон дождей уровень воды повышается, часть поймы превращается в заболоченную зону. Это даёт влагу почвам, но требует грамотного хозяйственного использования территории.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7047927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Временные озёра в саваннах и полупустынях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редких дождей в засушливых районах появляются временные лужи и озёра. Они быстро высыхают, поэтому жизнь и хозяйство там зависят от погоды и длительности сезона осадков.
</a:t>
            </a:r>
            <a:endParaRPr lang="en-US" sz="105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воды больше, а где меньше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Влажный центр материка получает больше осадков, поэтому реки питаются чаще и полноводнее. На засушливых окраинах водосборы меньше, и русла легче пересыхают.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между влажными районами и засушливыми окраинами хорошо объясняется климатом: чем меньше дождей и выше испарение, тем ниже водообеспеченность.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климатические и водные схемы по Африке; значения на диаграмме — условные уровни для наглядного сравнения (2026-05).
</a:t>
            </a:r>
            <a:endParaRPr lang="en-US" sz="52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используют внутренние воды Африки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использования воды из реки или озера и возникающих проблем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 охрана водных ресурсов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воды Африки страдают от засух, вырубки лесов и эрозии почв: меньше влаги попадает в реки и усиливается размыв берегов, ухудшая качество воды и устойчивость стока.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серьёзная проблема — загрязнение рек и озёр. Сточные воды и отходы снижают чистоту воды, а значит, затрудняют водоснабжение и здоровье людей.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Сохранению ресурсов помогают водохранилища, экономное орошение, очистка сточных вод и совместное использование рек несколькими государствами. Для многих стран это особенно важно из‑за роста населения.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внутренних вод в жизни населения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озёра влияют на размещение городов, деревень, дорог и сельскохозяйственных районов: людям проще жить там, где есть вода и плодородные земли. Поэтому плотность населения у водоёмов часто выше.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необходима каждый день — для питья, бытовых нужд и полива полей. Она также поддерживает рыболовство, а торговля рядом с водными путями помогает местным сообществам развиваться.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почему внутренние воды Африки так важны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воды Африки разнообразны, но распределены неравномерно. Нил, Конго, Нигер, Замбези и крупнейшие озёра обеспечивают жизнь, сельское хозяйство, транспорт и энергию, а будущее зависит от бережного использования и охраны бассейнов.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2026-05-11T17:58:19Z</dcterms:created>
  <dcterms:modified xsi:type="dcterms:W3CDTF">2026-05-11T17:58:19Z</dcterms:modified>
</cp:coreProperties>
</file>