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Плоскости и прямые в пространстве: что изучает эта тема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Прямые, плоскости и их взаимное расположение вокруг нас.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прямые и плоскости в 6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видеть геометрию в обычных предметах, читать чертежи и аккуратно строить фигуры. Эти навыки становятся основой для дальнейшего изучения углов, фигур и пространственных моделей.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решаются задания по теме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 геометрическими заданиями 6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геометрические объекты темы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 имеет начала и конца: она продолжается в обе стороны. На чертеже её показывают как линию, выходящую за границы рисунка.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ограничен двумя концами, поэтому его можно измерить. Именно отрезки чаще всего встречаются в задачах о сторонах фигур и расстояниях.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имеет начало, но не имеет конца. Он помогает показывать направление движения, расположение точек и построение углов на плоскости.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изображают условно, обычно в виде части поверхности. На ней располагаются линии, точки и фигуры, которые нужно сравнивать и анализировать.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отличать основные объекты и понимать, что именно можно определить в задаче.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путать бесконечную прямую, ограниченный отрезок и поверхность, на которой расположены фигуры.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6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линий и плоскостей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коробка как наглядная модель пространства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или коробка помогают представить фигуру в пространстве. На них легко заметить рёбра, грани и вершины, а также сравнить соседние стороны.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выводы можно сделать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показывает параллельные и перпендикулярные направления. По ней удобно объяснять, какие плоскости не пересекаются, а какие рёбра образуют прямой угол.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увереннее ученик различает объекты на рисунке, тем легче ему переходить к более сложным заданиям.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проверяются базовые умения: распознавание фигур и чтение чертежа; реже — задачи на пространственное представление.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структуре заданий школьного курса геометрии 6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по теме встречаются чаще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 параллельные плоскости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 пересекаются и остаются на одинаковом расстоянии друг от друга. На клетчатой бумаге это особенно хорошо видно по линиям одного направления.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плоскости тоже не имеют общих точек. В школьных примерах это пол и потолок, противоположные стороны листа или грани коробки.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важно не только увидеть одинаковое направление, но и проверить признак. По одному рисунку вывод делают осторожно, опираясь на условие.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проверяют перпендикулярность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 рисунку и условию задачи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неточности и помогает сверять ответ с определениями, а не только с внешним видом рисунка.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определения важнее внешнего вида: они позволяют избежать ошибок в чтении чертежа и выводах.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геометрии для 6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042" y="2183086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3217" y="2204219"/>
            <a:ext cx="415500" cy="369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чертёж и обозначения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точек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чертеже обычно подписывают заглавными буквами: A, B, C. Это помогает быстро ссылаться на нужные элементы и не путать их между собой в решении.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 отрезки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Прямую часто обозначают двумя точками, например AB, но нужно помнить: это не отрезок. Отрезок имеет начало и конец, поэтому его легко выделить на рисунке.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на рисунке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показывают условно, как часть поверхности, и отмечают точками, лежащими на ней. Важно понимать, что учебный рисунок не передаёт точные размеры и форму.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один способ редко используется отдельно: чаще всего школьник сочетает чтение рисунка и проверку по определению.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определение и наглядная модель; измерение полезно, но служит только дополнительной проверкой.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заданий по теме «Плоскости и прямые в пространстве».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работы с геометрическими заданиями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Плоскость, прямая и точки пересечения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плоскости изображена прямая и несколько точек, важно определить, какие из них лежат на одной линии. Такие точки называют коллинеарными, и это часто проверяют по чертежу.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прямые пересекаются, у них появляется одна общая точка. Если же прямая лежит в плоскости, все её точки принадлежат этой поверхности, и это помогает строить схемы без ошибок.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34079"/>
            <a:ext cx="300000" cy="26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 геометрических заданиях 6 класса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помогает определить длину отрезка и записать её в сантиметрах или миллиметрах. Это основной способ работы с ограниченными линиями на чертеже.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понять, равны ли отрезки, их сравнивают по измерению или прикладыванию. Такой приём особенно полезен при построении фигур на клетчатой бумаге.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Угольник позволяет быстро проверить, образуют ли линии угол 90°. Это удобно в задачах, где нужно отличить перпендикулярные направления от наклонных.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бумага и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 масштаб рисунка помогают оценить расположение объектов и проверить построение. Но измерение не заменяет геометрические признаки и точные определения.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лежат в основе простых выводов о линиях, отрезках и плоскостях.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эти свойства, легче читать чертёж, сравнивать фигуры и делать выводы без лишних вычислений.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6 класса.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свойства, которые нужны для решения задач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фигуры удобны для первых построений, потому что их легче изображать на бумаге и проверять измерением.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фигуры встречаются чаще, а пространственные модели нужны для перехода от чертежа к объёмному представлению.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учебных заданий по теме; данные условные, для учебной визуализации.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фигуры чаще всего используют в задачах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простой геометрической задачи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типовом алгоритме работы с чертежом и условием.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с несколькими действиями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точно определить, какие линии или фигуры изображены на чертеже. Без этого нельзя понять, что именно требуется найти или сравнить.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объекты по свойству: параллельности, пересечению, перпендикулярности или принадлежности плоскости. На этом шаге особенно важны аккуратность и внимательное чтение рисунка.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формулируют общий вывод о фигуре или схеме. Такой порядок помогает не пропустить важную деталь и получить ответ в правильной геометрической 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 реальными предметами вокруг нас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легко найти примеры прямых, отрезков и плоскостей: край тетради, поверхность стола, доска, окно. Эти предметы помогают увидеть геометрию не только на рисунке, но и в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Коробка, книга и мебель показывают параллельные и перпендикулярные направления. Когда ученик сопоставляет схему с реальным объектом, ему проще понимать чертёж и проверять свои выводы.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 теме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уверенно читать чертежи, различать прямые, отрезки и плоскости, а также находить их взаимное расположение. Точные определения и наглядные модели — главный инструмент успешного решения задач.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2026-05-24T17:51:29Z</dcterms:created>
  <dcterms:modified xsi:type="dcterms:W3CDTF">2026-05-24T17:51:29Z</dcterms:modified>
</cp:coreProperties>
</file>