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 Восточная Африка: два географических мира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региона — одна связь природы и жизни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материк и регион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материк и регион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разберём, чем Евразия отличается от Восточной Африки, а затем сравним их природу, население и хозяйство.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крупнейший материк Земли, объединяющий Европу и Азию. Его огромные размеры создают очень разные природные условия и способы жизни людей.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внутри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 — это не материк, а часть Африки. Здесь соседствуют разные страны, общие природные черты и тесные хозяйственные связи.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их 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территорий помогает увидеть, как размер, положение и природа влияют на расселение населения, транспорт и использование ресурсов.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объекта: материк и регион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находятся на карте мира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размах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протянулась через северное полушарие от Атлантического океана до Тихого, поэтому охватывает очень разные природные зоны и пояса.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находится у Индийского океана и включает район Великих озёр. Здесь особенно заметны высокие плато, озёра и горные области.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территории имеют выход к морям и океанам, но их размеры несопоставимы: материк охватывает целую часть света, а регион — лишь её часть.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 и регионы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 и регионы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620625"/>
            <a:ext cx="35346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Евразии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находятся крупнейшие и очень разные страны: Россия, Китай, Индия, Япония, Германия, Франция, Турция и Казахстан. Вместе они показывают, насколько велико разнообразие материка.
</a:t>
            </a:r>
            <a:endParaRPr lang="en-US" sz="1403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074826"/>
            <a:ext cx="35346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обычно включает Кению, Танзанию, Уганду, Руанду, Бурунди, Эфиопию, Сомали и Южный Судан. Это соседние государства с общими природными и хозяйственными чертами.
</a:t>
            </a:r>
            <a:endParaRPr lang="en-US" sz="14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охватывает почти все климатические пояса, а Восточная Африка выделяется жарким климатом и сезонностью осадков.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Евразии и Восточной Африки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отличается наибольшим климатическим разнообразием, а в Восточной Африке решающую роль играют тепло и чередование влажного и сухого сезонов.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69950" y="140615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особенно выделяются Гималаи, где находятся высочайшие вершины Земли. Рядом с ними расположены Альпы и Кавказ — важные горные системы Европы и Азии.
</a:t>
            </a:r>
            <a:endParaRPr lang="en-US" sz="1115" dirty="0"/>
          </a:p>
        </p:txBody>
      </p:sp>
      <p:sp>
        <p:nvSpPr>
          <p:cNvPr id="14" name="Text 3"/>
          <p:cNvSpPr txBox="1"/>
          <p:nvPr/>
        </p:nvSpPr>
        <p:spPr>
          <a:xfrm>
            <a:off x="2007812" y="140615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хребты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крупные равнины, такие как Восточно-Европейская и Западно-Сибирская, показывают, насколько сильно в материке чередуются горные и равнинные территории.
</a:t>
            </a:r>
            <a:endParaRPr lang="en-US" sz="1099" dirty="0"/>
          </a:p>
        </p:txBody>
      </p:sp>
      <p:sp>
        <p:nvSpPr>
          <p:cNvPr id="15" name="Text 4"/>
          <p:cNvSpPr txBox="1"/>
          <p:nvPr/>
        </p:nvSpPr>
        <p:spPr>
          <a:xfrm>
            <a:off x="3745674" y="140615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Нагорья и плато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Африке заметны Эфиопское нагорье и плато Кении и Танзании. Они возвышаются над окружающими территориями и влияют на климат и расселение.
</a:t>
            </a:r>
            <a:endParaRPr lang="en-US" sz="1115" dirty="0"/>
          </a:p>
        </p:txBody>
      </p:sp>
      <p:sp>
        <p:nvSpPr>
          <p:cNvPr id="16" name="Text 5"/>
          <p:cNvSpPr txBox="1"/>
          <p:nvPr/>
        </p:nvSpPr>
        <p:spPr>
          <a:xfrm>
            <a:off x="5483534" y="140615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Рифтовая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рифтовая долина — одна из самых ярких форм рельефа региона. Это зона разломов, где есть вулканы, озёра и крутые склоны.
</a:t>
            </a:r>
            <a:endParaRPr lang="en-US" sz="1115" dirty="0"/>
          </a:p>
        </p:txBody>
      </p:sp>
      <p:sp>
        <p:nvSpPr>
          <p:cNvPr id="17" name="Text 6"/>
          <p:cNvSpPr txBox="1"/>
          <p:nvPr/>
        </p:nvSpPr>
        <p:spPr>
          <a:xfrm>
            <a:off x="7221393" y="1406153"/>
            <a:ext cx="1652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Восточной Африки помогает понять, почему дороги, города и сельское хозяйство распределены неравномерно и зависят от высоты и доступности воды.
</a:t>
            </a:r>
            <a:endParaRPr lang="en-US" sz="11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обеспечивают воду, транспорт и хозяйственную жизнь. Их роль особенно велика в районах густого населения и орошаемого земледелия.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водные системы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Евразии, и в Восточной Африке реки формируют поселения и хозяйство, но в жарких районах их значение для воды особенно велико.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животный мир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от севера к югу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тундры до влажных лесов Евразия показывает почти полный набор природных зон Земли. Поэтому здесь рядом существуют суровые северные ландшафты, степи и жаркие пустыни. Такая смена условий делает материк особенно разнообразным для растений, животных и человека.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Восточной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Африке главная сцена природы — саванны и озёрные равнины. Здесь легко представить высокую траву, редкие деревья и стада крупных животных, которые перемещаются вслед за дождями и пастбищами.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богатство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региона тоже важны: на больших высотах становится прохладнее, а природа заметно меняется. Это создаёт мозаичность ландшафтов и поддерживает большое разнообразие живого мира.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размещается неравномерно: в одних местах людей притягивают транспорт и вода, в других — пашни и города.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 и почему именно там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территориях люди тяготеют к воде и удобным землям, но в Восточной Африке сильнее зависимость от сельского хозяйства.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Евразии и Восточной Африки строится на природных условиях и выгодном положении на карте: это сразу видно по разным видам занятий людей.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направления хозяйства особенно хорошо показывают, насколько природа и транспорт влияют на экономику регионов.
</a:t>
            </a:r>
            <a:endParaRPr lang="en-US" sz="199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географии для основной школы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Евразии и Восточной Африки сосредоточены управление, торговля, транспорт и рабочие места, поэтому именно они задают ритм жизни целых стран.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миллионов жителей и больше — так обычно измеряют масштаб крупнейших городов, где особенно заметна роль транспорта и услуг.
</a:t>
            </a:r>
            <a:endParaRPr lang="en-US" sz="199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Nations, World Urbanization Prospects 2018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 в Восточной Африке очень велики: от жарких низин до прохладных высокогорий. Из-за этого меняются климат, почвы и условия жизни людей.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5 895 м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высоту имеет Килиманджаро, и именно горы показывают, как сильно рельеф меняет природу региона.
</a:t>
            </a:r>
            <a:endParaRPr lang="en-US" sz="199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долины: разломы, вулканы, озёра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и пониженные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рифтовая долина тянется через восток Африки как длинная полоса разломов. По её краям поднимаются склоны и плато, а в понижениях часто образуются озёра и участки плодородных почв.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 горячие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земная кора расходится, встречаются вулканы и горячие источники. Эти формы рельефа делают местность очень заметной на карте и одновременно усложняют строительство дорог и размещение поселений.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долины помогает понять, почему люди выбирают разные места для жизни и хозяйства. На более высоких и ровных участках легче выращивать культуры, а в низинах важнее доступ к воде и защита от засухи.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Восточной Африки — это открытые пространства с высокой травой, где животные хорошо заметны. Здесь особенно важны сезонные перемещения стад в поисках воды и свежих пастбищ.
</a:t>
            </a:r>
            <a:endParaRPr lang="en-US" sz="1099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заповедные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 и Масаи-Мара известны наблюдениями за дикими животными. В этих парках сохраняются естественные цепи питания, а исследователи изучают поведение крупных млекопитающих в природной среде.
</a:t>
            </a:r>
            <a:endParaRPr lang="en-US" sz="1055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защищают животных от браконьерства и сокращения мест обитания. Они помогают сохранять редкие виды и поддерживают работу экологов, гидов и местных сообществ.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 заботой о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даёт возможность любоваться саванной без разрушения её природного равновесия. Доходы от таких поездок помогают развивать охрану территории и инфраструктуру для посетителей.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саванн и парков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жителей региона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основой остаётся земледелие. Люди выращивают культуры, которые лучше переносят местный климат, а успех урожая во многом зависит от дождей и плодородия почв.
</a:t>
            </a:r>
            <a:endParaRPr lang="en-US" sz="1176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особенно важно в более сухих районах. Пастбища и вода определяют, где можно держать стада, поэтому для многих семей сезонные перемещения остаются привычной частью жизни.
</a:t>
            </a:r>
            <a:endParaRPr lang="en-US" sz="1176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связано с озёрами и прибрежными районами Индийского океана. Оно даёт пищу и доход, а также поддерживает мелкую торговлю в городах и посёлках.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Чайные и кофейные плантации, ремёсла и туризм дополняют сельское хозяйство. Эти занятия особенно важны там, где населению нужны стабильный заработок и связь с рынками.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9921" y="1916405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9371" y="1916455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культуру Восточной Африки узнаваемой
</a:t>
            </a:r>
            <a:endParaRPr lang="en-US" sz="1936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заметно в повседневном общении, школе и на рынках. Во многих местах люди свободно переходят между местными языками и языком межнационального общения.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 сопровождают праздники, семейные события и общественные встречи. Они помогают сохранять память о предках и объединяют людей разных поколений.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украшения часто показывают принадлежность к народу, возрасту или событию. Традиционные ткани, бисер и узоры делают культуру региона легко узнаваемой.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Рынки, общинные собрания и совместная работа помогают держаться вместе. Во многих семьях уважение к природе и соседям остаётся важной частью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к экологическим трудностям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климатические условия и хозяйственная нагрузка приводят к экологическим трудностям региона.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способы охраны природы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и национальных парках сохраняют места обитания животных и растения саванн. Такие территории ограничивают хозяйственную нагрузку и дают шанс редким видам выжить.
</a:t>
            </a:r>
            <a:endParaRPr lang="en-US" sz="120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водопользование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 использованием воды особенно важен в засушливых районах. Он помогает распределять ресурсы между городами, сельским хозяйством и пастбищами более справедливо.
</a:t>
            </a:r>
            <a:endParaRPr lang="en-US" sz="1167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 восстановление растительности уменьшают эрозию почв. Это защищает поля, улучшает состояние склонов и помогает удерживать влагу в земле.
</a:t>
            </a:r>
            <a:endParaRPr lang="en-US" sz="1167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без вреда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туризм приносит доход, но не разрушает природу. Он поддерживает местные сообщества и делает охрану парков экономически выгодной.
</a:t>
            </a:r>
            <a:endParaRPr lang="en-US" sz="12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карту и подводим итог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и Восточная Африка показывают, как по-разному природа влияет на людей. Найдите на карте крупные страны, реки, озёра и вулканы — и проверьте свои знания.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2026-07-26T20:34:41Z</dcterms:created>
  <dcterms:modified xsi:type="dcterms:W3CDTF">2026-07-26T20:34:41Z</dcterms:modified>
</cp:coreProperties>
</file>