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 уроке английского языка в 4 классе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тетрадь и карандаши делают английский понятным и интересным.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дети читают, пишут, слушают, говорят и играют со словами. Поэтому каждому заданию нужны свои помощники: учебник, тетрадь, карточки, картинки и простые школьные принадлежности.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уроку английского нужны разные вещи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собраны короткие уроки по знакомым темам: школа, семья, животные, игры, погода и повседневные дела. Это помогает изучать язык шаг за шагом.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темы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новые слова, небольшие диалоги и образцы чтения. С ними ученику легче услышать, как звучит английская фраза, и попробовать сказать её самому.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диалоги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правила или текста обычно идут упражнения на повторение. Они помогают не просто прочитать материал, а сразу потренироваться и проверить, как он запомнился.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практики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делают страницу понятной и живой. Когда рядом есть изображение, новое слово запоминается быстрее, потому что смысл сразу становится наглядным и дружелюбным.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в учебнике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тетрадь для упражнений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рабочей тетради удобно выполнять упражнения на вставку слов, обводку букв и заполнение пропусков. Она помогает спокойно тренировать письмо без лишней спешки.
</a:t>
            </a:r>
            <a:endParaRPr lang="en-US" sz="1268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соединять картинки, дописывать ответы и повторять слова по образцу. Такие задания учат писать по-английски ровно и внимательно, как маленький ученик-аккуратист.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обложке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обычно пишут название предмета, имя, фамилию и класс. Это помогает не потерять тетрадь и быстро найти её среди других школьных вещей.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для черновика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карандаш удобен, когда ответ ещё нужно подумать, соединить линии или исправить букву. Он помогает работать без страха ошибиться и легко менять решение.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для чистовика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Ручкой обычно пишут тогда, когда ответ уже выбран и нужно оформить его аккуратно. Так запись выглядит чётко, а работа — собранно и красиво.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 спокойной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 ручка хорошо дополняют друг друга. Один позволяет исправлять, другой — делать окончательную запись, поэтому задания по английскому выполняются увереннее и аккуратнее.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 простой карандаш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помогает исправлять ошибки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Стирает следы карандаша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быстро убирает линии, буквы и небольшие рисунки, если ответ нужно изменить. Это удобно, когда ученик заметил ошибку и хочет сразу всё поправить.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не путать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часто путают похожие буквы, например b и d. Ластик выручает: можно стереть неверный вариант и написать слово ещё раз, уже правильно.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ластик стирает чисто и не портит бумагу. Тогда тетрадь остаётся опрятной, а исправления не выглядят как следы борьбы с трудным словом.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заданием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достают линейку вместе с тетрадью, когда нужно оформить работу аккуратно. Обычно выбирают удобную линейку длиной 15 или 20 сантиметров.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выполнения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Линейкой проводят прямые линии, подчёркивают слова и делят страницу на части. Она помогает сделать схему, рамку или аккуратное поле для 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завершено, линейку убирают обратно в пенал. Так она не теряется и остаётся готовой к следующему упражнению по английскому.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линейка помогает на 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карандаши превращают обычное задание в понятную и живую страницу. Ребёнок может раскрасить картинку, выделить новое слово и сразу заметить важную деталь. Так тема запоминается быстрее, а работать становится веселее без лишнего шума.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ярким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английским словом есть рисунок, смысл становится яснее с первого взгляда. Особенно это удобно для тем про фрукты, животных и школьные предметы. Картинка словно подсказывает ответ, даже когда слово ещё только учится.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помогают думать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дают яркий цвет и хорошо заметны, но подходят не для каждой бумаги. Поэтому на уроке их используют аккуратно, чтобы задания выглядели чисто. Когда всё подобрано правильно, даже простая карточка выглядит как маленькая выставка.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и осторожность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цвет помогает запоминать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быстро находить соответствие между словом и картинкой. Такое повторение похоже на игру на внимание, поэтому новые слова запоминаются легче.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4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карточки по темам School, Animals, Food, Family и My day. Они подходят для коротких повторений и не перегружают ученика.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карточке есть рисунок, ребёнок быстрее понимает значение слова. Это удобно, когда новое слово ещё не хочется держать в голове без помощи.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как 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можно раскладывать, искать пары и называть вслух. Тогда повторение перестаёт быть скучным и превращается в понятное и короткое занятие.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 и картинками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занимают много места, но заметно облегчают урок: страницы находятся быстрее, а новые слова проверяются без лишней суеты.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помощника — закладка, словарь и памятка — экономят время и помогают быстро работать с учебником.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слайд 10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предмет для задания по английскому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нужной вещи зависит от того, что нужно сделать на уроке: читать, писать, исправлять, выделять или повторять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чтения на английском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под рукой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помогает открыть нужный текст, увидеть задание и быстро найти тему урока. В нём есть короткие тексты, крупные буквы и понятные задания для четвероклассников.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не даёт потерять нужную страницу и избавляет от долгих поисков. Это особенно удобно, когда нужно быстро вернуться к рассказу, диалогу или упражнению.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иллюстрация рядом с текстом помогает догадаться, о чём будет речь. Так читать становится легче, а новый материал запоминается быстрее и веселее.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тренироваться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 подходят для подготовки к чтению и повторения трудных слов. Они делают урок понятнее и помогают не споткнуться о длинное английское слово.
</a:t>
            </a:r>
            <a:endParaRPr lang="en-US" sz="10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письма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нужна для чистовых ответов, а простой карандаш помогает писать осторожно и исправлять неточности. Такая пара делает работу спокойной и аккуратной, почти как у настоящего маленького писателя.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ручку или карандаш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рабочей тетради удобно писать буквы, слова и короткие предложения. В ней есть место для аккуратной работы, а задания помогают потренировать английское письмо шаг за шагом.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тетрадь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выручает, если буква написана неверно или слово получилось с ошибкой. Он помогает исправить запись без лишних следов и сохранить страницу чистой.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забудьте ластик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ровные линии, разделить страницу на части и аккуратно оформить задание. С ней строки выглядят опрятнее, а тетрадь — намного аккуратнее.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Пригодится линейка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правильно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включает аудиозапись, и класс слушает, как звучат новые слова и короткие фразы. Учебник и карточки с картинками помогают сразу связать звук, слово и значение, чтобы не гадать, как в загадке.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становится понятнее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диалогах важно услышать не только отдельные слова, но и интонацию. Когда рядом лежит учебник, а звук идёт через колонку или наушники, задание выполняется спокойнее и увереннее.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запоминаем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короткая фраза или ответ на вопрос запоминаются лучше, если есть картинка-подсказка. Так новые слова остаются в памяти надолго, а урок превращается в полезное и очень живое упражнение.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слушать и запоминать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подсказывают слова и вопросы, чтобы ученик мог начать разговор без страха. С ними легче отвечать коротко и не теряться, даже если английский пока кажется немного хитрым.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диалога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простые вещи из класса помогают разыгрывать сценки и задавать вопросы. Такой способ делает разговор более понятным, а задания — похожими на маленькую игру.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предметы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быстро вспомнить тему и подобрать нужное слово. Они особенно полезны, когда нужно назвать цвета, животных, членов семьи или школьные предметы.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для подсказки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таблички с надписями поддерживают чтение и говорение одновременно. Ребёнок видит слово, произносит его вслух и постепенно начинает говорить увереннее.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со словами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играть и говорить по-английски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держим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передают и держат кольцами вперёд, чтобы никого не задеть. После работы их кладут на место, а не оставляют на краю парты.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закрываем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после использования нужно плотно закрыть, чтобы он не засох и не испачкал вещи. Тогда учебные материалы останутся чистыми, а портфель — без липких сюрпризов.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играем с 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ручка, ластик и линейка нужны для урока, а не для игр. Если обращаться с ними бережно, они служат дольше и не ломаются в самый неподходящий момент.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порядок на парте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парта помогает быстро найти нужную вещь и не отвлекаться. Когда всё лежит на своём месте, работать легче, а урок идёт спокойно.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 аккуратное обращение с вещами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расписание и проверяют, какой именно урок будет. Так легче понять, нужны ли только учебные вещи или ещё материалы для игр и раскрашивания.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основное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портфель кладут учебник, рабочую тетрадь и пенал. Если в уроке будут слова, задания или повторение, добавляют карандаш, ластик и нужные карточки.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дополнения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предстоит творческая работа, берут цветные карандаши, закладку или словарик. После такой проверки ничего не приходится искать на перемене, и можно спокойно идти на урок.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вещи к уроку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 школьных вещах важен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времени на поиски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учебник, тетрадь и пенал лежат на своих местах, нужный предмет находится быстро. Это помогает не отвлекаться и сразу включаться в задание.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выглядит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Подписанные тетради, чистый учебник и ухоженный пенал делают школьную работу опрятной. Аккуратные вещи помогают и самому ученику чувствовать себя собраннее.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проходит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задания часто короткие, поэтому лишние поиски только мешают. Порядок в вещах экономит время и оставляет больше сил для чтения, письма и игр.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36" y="887000"/>
            <a:ext cx="2728727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урока на парте лежат учебник, рабочая тетрадь и пенал. Рядом аккуратно стоят ручка, карандаш, ластик и линейка, чтобы не искать их в середине задания.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всё готово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сегодня нужно рисовать, ребёнок заранее достаёт цветные карандаши. Они помогают раскрасить картинки, выделить новые слова и сделать страницу яркой, как маленький праздник для глаз.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цветных заданий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закладка и маленький словарик особенно полезны, когда нужно повторить новые слова или поиграть в пару. С таким набором урок получается быстрым, понятным и совсем не скучным.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слов и игр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началом урока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предмета на уроке есть своё важное дело: один помогает читать, другой — писать, а третий — запоминать слова. Если всё подготовить заранее, учиться становится легче и веселее.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 на уроке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2026-05-30T10:52:49Z</dcterms:created>
  <dcterms:modified xsi:type="dcterms:W3CDTF">2026-05-30T10:52:49Z</dcterms:modified>
</cp:coreProperties>
</file>