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— огромные равнины с травами и ветром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это простор, травы, ветер и жизнь без лишней тени.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прячутся степи на карте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встречаются на нескольких континентах, а в России — в южных районах. Это природная зона между лесом и пустыней. Люди давно живут рядом с ней: здесь удобны поля и пастбища.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степной пейзаж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горизонт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открытое пространство тянется очень далеко, и горизонт видно почти без преград. От этого пейзаж кажется особенно большим, светлым и свободным.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желтизна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делает травы сухими и золотыми. Степной пейзаж меняется, но остаётся очень красивым: он словно светится под горячим небом.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оживление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быстро зеленеет и становится нарядной. Появляются яркие цветы, и даже знакомая равнина вдруг выглядит как праздничный ковёр.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деревьев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Высоких деревьев здесь почти нет, зато повсюду растут травы и цветы. Ровная поверхность делает степь похожей на зелёное или золотистое море.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степи: солнце, ветер и мало дождей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дождей выпадает немного, поэтому земля часто быстро высыхает. Растениям и животным приходится беречь каждую каплю влаги, будто это маленькое сокровище.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степь сильно нагревается. Солнце светит долго и ярко, а тени почти не найти, поэтому живым существам нужно уметь прятаться от зноя.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степи бывает холодно и очень ветрено. Открытая местность не задерживает холод, и погода меняется быстрее, чем успеешь сказать «ой, опять ветер!».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долго не бывает дождя, и наступает засуха. Тогда степные растения и животные должны быстро приспосабливаться к трудным условиям, иначе им будет нелегко.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перемены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степи — чёрнозём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степях лежит чёрнозём — тёмная и очень плодородная почва. Она словно хранит в себе запас питания для растений и помогает им расти особенно хорошо.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почва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Чёрнозём богат перегноем, поэтому в нём много полезных веществ. Растения получают всё необходимое и быстро набирают силу, как будто у них есть природный обед.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перегноя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богатой почвы степи часто называют «хлебной» землёй. Здесь люди получают урожай, который помогает кормить множество семей.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Хлебная зона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земле выращивают пшеницу, подсолнечник и другие культуры. Поэтому степи во многих местах стали важной сельскохозяйственной зоной.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 полей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степи: ковыль, типчак и весенние цветы
</a:t>
            </a:r>
            <a:endParaRPr lang="en-US" sz="2628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колышется как серебро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проходит по степи, длинные стебли ковыля мягко качаются, словно серебристые волны. Это растение сразу делает пейзаж живым и подвижным. В солнечный день степь будто шепчет: «Смотри, как я умею танцевать!»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Типчак — тихий помощник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Типчак не бросается в глаза, но очень важен для степного мира. Его плотные пучки травы помогают удерживать почву и хорошо переносят сухую погоду. Такой зелёный труженик работает без лишнего шума, зато очень надёжно.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цветы превращают степь в ковёр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степи появляются тюльпаны, ирисы и другие яркие цветы. На короткое время равнина становится похожей на огромную праздничную картину. Потом солнце берёт своё, но весеннее чудо запоминается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себе выжить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листья узкие и тонкие. Так вода испаряется медленнее, и зелёным жителям степи легче пережить сухую погоду.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без потерь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земля начинает прогреваться, степные растения быстро идут в рост. Они спешат использовать влагу, пока её ещё достаточно после таяния снега.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хранят влагу в корнях или умеют долго ждать дождя. Их семена не сдаются и прорастают тогда, когда условия снова становятся подходящими.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будущее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степи: быстрые бегуны и ловкие норники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— мастер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живут в открытой степи и полагаются на быстрый бег и хороший обзор. Когда враг появляется издалека, у них есть шанс успеть скрыться. В такой местности медлить нельзя, иначе ветер догонит вместе с неприятностями.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степной орёл — зоркие наблюдатели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степи умеют смотреть далеко вокруг. Журавли ищут корм на земле, а степной орёл замечает добычу с высоты. Их зоркость помогает жить в открытом и очень внимательном мире.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 и тушканчик — жители нор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 тушканчики проводят много времени под землёй. Нора помогает спрятаться от жары, хищников и резких перемен погоды. В степи это почти как собственный маленький дом с прохладной комнатой.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днём и ночью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степь сильно нагревается, потому что солнце светит прямо на открытую землю. Без тени жара ощущается особенно сильно, и живым существам приходится искать прохладные места.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зной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земля в степи быстро теряет тепло. Воздух становится прохладным, поэтому перепад между днём и ночью здесь очень заметный, словно кто-то выключил невидимую печку.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остывание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выходят кормиться ранним утром или вечером, когда солнце уже не так печёт. Так им проще сохранять силы и не перегреваться.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утром и вечером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Норы, кусты и другие укрытия помогают пережить и жаркий день, и холодную ночь. Для степных жителей это почти как надёжный зонтик и тёплый плащ одновременно.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укрытий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степи почти нет деревьев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Деревьям не хватает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мало влаги, а сухой ветер ещё сильнее высушивает землю и молодые ростки. Деревьям трудно вырасти большими и крепкими в таких условиях, поэтому им здесь не очень уютно.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жаркое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степи жарко, а сухая трава может легко загореться. Пожары мешают деревьям закрепиться на месте и спокойно расти, поэтому лесу в степи почти не удаётся поселиться.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выживают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быстрее отрастают после повреждений и лучше приспосабливаются к степной погоде. Им проще пережить ветер, жару и нехватку воды, чем высоким деревьям.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разные времена года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снега степь быстро зеленеет. Появляются первые цветы, а трава становится мягкой и свежей, словно кто-то расстелил по земле большой зелёный ковёр.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трава становится сухой и лёгкой. Ветер перекатывает её по равнине, и степь выглядит спокойной, немного строгой, но очень красивой.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степь высыхает и желтеет от солнца. Простор кажется особенно широким, а высокая трава шумит от ветра, как тихое море без волн.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степь покрывается снегом и замирает. Всё вокруг светлое, тихое и очень открытое, будто природа делает большой и спокойный перерыв.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степь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степные земли подходят для выращивания пшеницы, подсолнечника и других культур. Поэтому здесь часто распахивают большие поля и собирают богатый урожай.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урожай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степных просторах удобно пасти коров, овец и лошадей. Ровная местность помогает людям следить за стадом, а травы служат хорошим кормом.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для животных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районах строят сёла, фермы, дороги и хозяйственные постройки. Люди стараются жить рядом с природой и при этом пользоваться её дарами бережно.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и дороги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помогает людям работать круглый год, но требует внимательности. Нужно защищать почву, не допускать её истощения и сохранять места, где живут растения и животные.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наблюдение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огонь распространяется очень быстро, поэтому даже маленькая неосторожность становится опасной для растений, животных и их укрытий.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искра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превратить сухую траву в большой пожар.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степей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Сайгак: быстрый бегун открытых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живёт там, где много простора и видно далеко вокруг. Ему трудно скрыться, поэтому он спасается бегом и осторожностью. Когда степь распахивают или тревожат, этому животному становится всё сложнее находить спокойные места.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орёл: властный взгляд с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орёл парит высоко над равниной и замечает добычу издалека. Ему нужны широкие открытые пространства и тишина. Когда степь становится слишком тесной для диких животных, орлу становится сложнее охотиться.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Дрофа: большая птица без лишней суеты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 кажется спокойной и важной, как настоящая степная дама. Она гнездится прямо на земле, поэтому особенно уязвима. Если в местах её жизни слишком много шума, птице трудно вырастить птенцов.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охраняют степи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парках сохраняют редкие травы и цветы. Здесь нельзя рвать растения без нужды, чтобы степь не теряла своё зелёное богатство.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редким зверям и птицам жить без лишней тревоги. Люди стараются не беспокоить гнёзда, норы и места отдыха животных.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для животных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земле помогает не разрушать плодородный слой. Так степь дольше остаётся здоровой, а растения получают всё необходимое для роста.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Наблюдатели, учёные и работники заповедников следят за природой и помогают ей восстанавливаться. Их работа похожа на тихую охрану большого зелёного дома.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людей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степь отличается от леса и пустыни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образуют густой зелёный потолок, а в степи их почти нет. Здесь главным украшением становятся травы, которые свободно растут на открытой равнине.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деревьев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суше леса, но всё же не так бедна водой, как пустыня. Поэтому здесь могут жить травы, злаки и многие животные, которым нужен простор.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влаги, чем в пустыне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много солнца, сильный ветер и мало дождей. Лес обычно тень и сырость, а пустыня ещё суше и жарче. У степи свой особый характер.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погода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степи важны быстрые животные, норы и длинные корни растений. В лесу и пустыне природа устроена иначе, поэтому и жизнь там совсем другая.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обитатели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степи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Семена-путешественники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ветер легко подхватывает семена и переносит их далеко по равнине. Так растения расселяются на новые места, почти как путешественники без билета.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лишнего шума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кажется тихой, но она не спит. Под травой, в норах и в небе всё время идёт маленькая, но очень важная работа природы.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фейерверк цветов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холодов некоторые участки степи ненадолго становятся особенно яркими. Тогда на земле расцветают тюльпаны и другие цветы, и равнина выглядит нарядно.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для птиц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перелётные птицы делают в степи короткую передышку. Здесь удобно отдохнуть, найти корм и снова отправиться в долгую дорогу.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сказках, песнях и рассказах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тянется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степь часто становится дорогой без конца. По ней едут путники, скрипят телеги и дуют сильные ветры, словно сама природа зовёт идти вперёд. Такое пространство легко запоминается даже детям.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под большим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степь нередко звучит как символ воли и простора. Над ней высокое небо, вокруг много воздуха, а взгляд ни за что не цепляется. От этого степь кажется по-настоящему широкой и красивой.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на открытой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степь связана не только с красотой, но и с трудом. Люди пашут землю, пасут животных и живут рядом с ветром, который не даёт забывать: природу нужно уважать и беречь.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сохранить степи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мусор портит степной вид и вредит растениям и животным. Если убирать за собой, равнина остаётся чистой, а природе легче жить.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может загореться очень быстро и привести к беде. Безопаснее не разводить огонь без необходимости и никогда не оставлять костёр без присмотра.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жечь траву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пастбища нужно использовать разумно, чтобы почва не истощалась. Тогда степь сможет долго кормить людей и не потеряет свою силу.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использовать землю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Редким животным и растениям нужна особая забота. Если сохранять заповедники и не тревожить природу, степь останется домом для многих живых существ.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редкие виды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большая и живая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это не просто ровная земля, а целый мир солнца, трав, ветра и быстрых животных. Если беречь её, она ещё долго будет радовать людей своей красотой и богатством.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2026-05-26T07:11:54Z</dcterms:created>
  <dcterms:modified xsi:type="dcterms:W3CDTF">2026-05-26T07:11:54Z</dcterms:modified>
</cp:coreProperties>
</file>