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наблюдения процесса эволюции: обзор и ключевые аспекты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видеть эволюцию в действии — современный взгляд на биологические изменения.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научный фундамент эволюционной теории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Дарвина до генетики: как научное понимание эволюции развивалось сквозь века, подтверждая ключевые идеи естественного отбора и помогая решать современные проблемы, включая медицину и сохранение природы.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эволюции и принцип прямого наблюдения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это изменение наследственных характеристик популяций, протекающее через поколения и формирующее биологическое разнообразие.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наблюдение фиксирует эволюционные процессы в реальном времени, позволяя анализировать изменения у живых организмов за короткие периоды.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механизмы: мутации, случайные изменения аллелей, а также естественный и искусственный отбор, влияющие на генофонд.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раскрывают динамику эволюции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следующего поколения обеспечивает быструю идентификацию генетических изменений и вариаций в популяциях. Молекулярные маркеры позволяют отслеживать передачу аллелей по поколениям.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Геномное и молекулярное исследование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культивирования и мониторинга в лабораториях и экосистемах дают возможность фиксировать эволюционные сдвиги в естественных условиях длительного периода.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Долгосрочное наблюдение в природных условиях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научных публикаций о прямом наблюдении эволюции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 существенно увеличил доступность и точность данных об эволюционных процессах.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публикаций значительно возросло, отражая активное использование новых методов в биологии.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базы данных Web of Science, 2023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7531" y="1145300"/>
            <a:ext cx="3849037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примеров прямого наблюдения эволюции
</a:t>
            </a:r>
            <a:endParaRPr lang="en-US" sz="251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организмы демонстрируют вариативность скорости эволюционных изменений и характер адаптаций.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эволюции зависят от биологических особенностей и условий среды.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исследований 2000–2023 гг.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лабораторных экспериментов в изучении эволюции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Лаборатории создают контролируемые условия, ускоряя процессы эволюции и позволяя наблюдать изменения за сравнительно короткое время.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используемые объекты — бактерии, дрозофилы и быстрорастущие растения — обеспечивают наглядные и воспроизводимые результаты.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селекции ориентированы на определённые признаки, фиксируя изменения между последовательными поколениями.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Архивирование и анализ популяций в ретроспективе позволяют понять механизмы и направления эволюционных трансформаций.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наблюдения — взгляд на эволюцию в дикой природе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засуха вызвала заметное изменение структуры кормовой базы, что за одно-два поколения привело к значительному укорочению клюва. Этот случай иллюстрирует быстрый отбор в естественной среде.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клюва зябликов Дарвина после засухи 1977 года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Выявлены случаи, когда растения быстро меняли устойчивость к типам почвы и климатическим стрессам, демонстрируя эволюционные процессы в реальном времени.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растений к новым экологическим нишам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экологической среды вызвали вариации в форме и толщине панцирей у разных популяций, что повысило их выживаемость в изменённых условиях.
</a:t>
            </a:r>
            <a:endParaRPr lang="en-US" sz="1174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панциря черепах на Галапагосских островах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прямого наблюдения эволюционных изменений
</a:t>
            </a:r>
            <a:endParaRPr lang="en-US" sz="251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современных исследований биологической эволюции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эволюция микроорганизмов в лаборатории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жизненный цикл бактерий позволяет наблюдать эволюционные изменения за считаные дни или недели, что ускоряет изучение адаптаций.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скорость мутаций объясняется большой численностью и особенностями репликации ДНК, усиливая адаптивный потенциал микроорганизмов.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E. coli иллюстрирует формирование устойчивости к антибиотикам за 7–21 день при постоянном давлении селекции.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Антибиотикорезистентность: современный вызов эволюции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два десятилетия количество устойчивых к антибиотикам штаммов Staphylococcus aureus (MRSA) резко возросло в медицинских учреждениях по всему миру. Это серьёзная угроза, затрудняющая лечение инфекций и повышающая риск осложнений.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перенос генов устойчивости осуществляется через плазмиды, что ускоряет распространение этих свойств между разными видами бактерий. По данным CDC, ежегодно в США десятки тысяч людей погибают от таких устойчивых инфекций.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эксперимент Лензки с E. coli: долгосрочная эволюция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Ричард Лензки начал в 1988 году эксперимент с 12 популяциями E. coli, культивируемых свыше 75 000 поколений для изучения эволюционных процессов в контролируемой среде.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эксперимента бактерии приобрели способность использовать цитрат как источник углерода в аэробных условиях — вынужденное и редкое эволюционное новшество для этого вида.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время эксперимента изменились скорость роста, морфология клеток и генетическое разнообразие популяций, что позволило детально наблюдать механизмы адаптации.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долгосрочный опыт стал одним из наиболее значимых примеров наблюдаемой в реальном времени эволюции микроорганизмов in vitro.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меланизм: быстрые эволюционные сдвиги у животных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Явление индустриального меланизма у берёзовой пяденицы проявилось в резком изменении частоты тёмной формы из-за загрязнения воздуха — изменение произошло всего за несколько десятилетий.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 загрязнения в 1970-х годах светлая форма вновь получила преимущество, демонстрируя обратимость эволюционных изменений под действием естественного отбора.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Экспериментальная эволюция и изменение климата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CO2 и повышение температуры вызывают у морских и пресноводных организмов генетические и физиологические адаптации для выживания в новых условиях.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эксперименты демонстрируют возможность быстрого эволюционного ответа на антропогенные изменения окружающей среды.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коралловых рыб показывают видоизменения поведения и устойчивость организма к кислотности воды, связанными с изменением климата, за 2–4 поколения.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эволюция ящериц Podarcis sicula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ящериц на остров Под Мрчару в 1971 году стало основой для наблюдения эволюционных изменений. За несколько десятилетий у них увеличились размеры головы и появились новые структуры желудка, адаптирующие к рациону острова.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морфологии после переселения на остров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выявили, что ящерицы значительно изменили пищевое поведение и экологическую нишу, благодаря быстрому генетическому и фенотипическому изменению, что подкрепляет теорию быстрой адаптации в изолированных условиях.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поведения и экологии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вирусов: быстрые изменения в реальном времени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гриппа ежегодно изменяются настолько быстро, что требуется регулярное обновление вакцин с учётом новых антигенных вариантов белков HA и NA.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демонстрируют, как вирусы быстро адаптируются к изменениям среды и формируют новые пути для сохранения и распространения.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SARS-CoV-2 претерпел мутации, породившие варианты Delta и Omicron, отличающиеся повышенной заразностью и влияющие на эффективность иммунного ответа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Дрозофила как модель: быстрая экспериментальная эволюция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Drosophila melanogaster используется для изучения генетических основ эволюции из-за короткого жизненного цикла и высокой плодовитости, позволяя регистрировать изменения за 10–30 поколений.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охватывают отбор по продолжительности жизни, что демонстрирует генетические механизмы старения и молодости в популяциях.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 устойчивости к стрессовым условиям позволяет оценить приспособительные реакции и выявить связанные генетические изменения.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цвета глаз, фиксируемые в течение нескольких поколений, дают представление о динамике мутаций и взаимодействии генов в популяции.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26222" y="1474950"/>
            <a:ext cx="38325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методы прямого наблюдения эволюции
</a:t>
            </a:r>
            <a:endParaRPr lang="en-US" sz="3082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прогнозирования и анализа распространения аллелей и оценки влияния различных факторов на эволюцию.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Математическое моделирование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 измерение признаков организмов позволяют сопоставлять генотипические данные с выраженными чертами в реальном времени.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Фенотипические тесты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быстро выявлять генетические вариации и мутации в популяциях, обеспечивая точный молекулярный анализ эволюционных изменений.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Экспериментальное поддержание популяций в контролируемой среде помогает проследить динамику изменения признаков и адаптацию.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культивирование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наблюдений эволюционных процессов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965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механизмов устойчивости патогенов помогает разрабатывать эффективные методы борьбы с инфекциями и вредителями. Эволюционные знания используются при селекции для повышения урожайности и устойчивости культур.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6500" y="150425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медицине и агротехнологиях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965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эволюционными процессами способствует сохранению биоразнообразия, помогает в реинтродукции видов и предсказании эпидемий, что усиливает эффективность природоохранных мероприятий.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596500" y="310387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 охрану природы и прогнозирование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прямых наблюдений в современной биологии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наблюдения эволюции демонстрируют постоянную изменчивость жизни и ключевую роль мутаций и отбора. Эти знания важны для медицины, экологии и биотехнологий, укрепляя научное мировоззрение общества.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2026-05-10T05:19:00Z</dcterms:created>
  <dcterms:modified xsi:type="dcterms:W3CDTF">2026-05-10T05:19:00Z</dcterms:modified>
</cp:coreProperties>
</file>