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планеты: как Земля распределяет тепло, влагу и природные условия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распределяет тепло, влагу и жизнь от экватора к полюсам.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Земле разные пояса и зачем это знать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 неравномерно, поэтому на планете соседствуют жаркие, умеренные и холодные области. Наклон оси, ветры и океаны усиливают различия и помогают понять, почему природа меняется от лесов до пустынь и ледников.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климатический пояс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климатическая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пояс — это обширная часть Земли, где температура, количество осадков и смена сезонов имеют общие черты и повторяются на больших пространствах.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солнечным теплом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пояс зависит от того, сколько солнечной энергии получает поверхность. Ближе к экватору тепла больше, а к полюсам его становится заметно меньше.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на карте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выделяют экваториальный, субэкваториальный, тропический, субтропический, умеренный, субарктический, арктический и антарктический пояса, чтобы удобнее объяснять различия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природных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пояс помогает понять, какие растения, животные и виды деятельности человека могут существовать на территории и почему условия в разных местах так не похожи.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 влаге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температуры важна и влажность. В одних поясах воздух часто насыщен влагой и идут дожди, а в других осадков мало и преобладает сухая погода.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7563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пояса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заметные пояса по температуре, осадкам и географическому положению.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солнечного тепла получает поверхность и тем холоднее становятся условия.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климатические пояса Земли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всё растёт сразу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воздух почти всегда тёплый и влажный, поэтому здесь формируются густые многоярусные леса. Свет пробивается к земле с трудом, а растения занимают разные «этажи», чтобы получить больше солнца и воды.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за ливнем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экваториальном поясе дожди идут часто и почти круглый год. После короткого затишья небо быстро темнеет, и начинаются сильные ливни с грозами, которые поддерживают жизнь леса и питают реки.
</a:t>
            </a:r>
            <a:endParaRPr lang="en-US" sz="1154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богатой природы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бассейн Конго и острова Юго-Восточной Азии — известные области экваториальных лесов. Здесь особенно много видов растений и животных, потому что тепло и влага почти не меняются по сезонам.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пояс: постоянное тепло и влажность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солнечного тепла получают разные широты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падения лучей становится меньше к полюсам, поэтому поверхность нагревается слабее и медленнее.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тепла неравномерно: максимум приходится на экватор, минимум — на полярные области.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«Неравномерное нагревание Земли Солнцем»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пояса: жара, сухость и большие пустыни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Палящий зной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широтах солнце стоит высоко, поэтому воздух сильно прогревается. Днём поверхность нагревается особенно быстро, а ночью так же быстро теряет тепло.
</a:t>
            </a:r>
            <a:endParaRPr lang="en-US" sz="93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преобладает сухой воздух и устойчивое высокое давление. Из-за этого облака образуются редко, а дожди случаются нечасто и не везде.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тропиках находятся Сахара, Аравийская пустыня, Калахари и пустыни Австралии. Эти территории почти лишены густой растительности и выглядят очень сурово.
</a:t>
            </a:r>
            <a:endParaRPr lang="en-US" sz="875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суточные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температура днём может быть очень высокой, а после захода солнца заметно падать. Такой перепад объясняется сухим воздухом и почти полным отсутствием облаков.
</a:t>
            </a:r>
            <a:endParaRPr lang="en-US" sz="891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Субтропический пояс: тёплое лето и мягкая зима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сухие внутренние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материков влаги обычно меньше, чем у океана. Поэтому внутри субтропических областей встречаются засушливые территории, где растениям приходится экономить воду.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Тёплый, но не экстремальный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субтропиках лето обычно долгое и тёплое, а зима мягче, чем в умеренных широтах. Резких холодов здесь меньше, поэтому условия для жизни людей часто комфортнее.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субтропикам относят Средиземноморье, Калифорнию, центральное Чили и юг Китая. Эти районы показывают, как один пояс может сочетать разные типы погоды и ландшафтов.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побережьях субтропиков лето сухое, а зимой выпадает больше осадков. Такой климат характерен для Средиземноморья и хорошо знаком по оливковым рощам и виноградникам.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широтная зональность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солнечное тепло, циркуляция воздуха и особенности поверхности создают климатические пояса.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пояс: смена времён года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хорошо заметны весна, лето, осень и зима. Переходы между сезонами делают погоду изменчивой, а природу — особенно разнообразной.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разных типов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хвойные, смешанные и широколиственные леса. Состав растений меняется в зависимости от тепла и влаги, поэтому леса выглядят по-разному даже в пределах одного пояса.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сухих районах умеренного пояса распространяются степи. Открытые равнины с травами подходят для травоядных животных и для земледелия, если почвы достаточно плодородны.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Европы, Азии и Северной Америки расположены именно в умеренном поясе. Здесь сравнительно удобный климат, поэтому хозяйство и транспорт развиваются особенно активно.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989248"/>
            <a:ext cx="5139684" cy="22102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умеренных широт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 умеренных широтах меняются леса и степи в зависимости от тепла и влаги.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сочетаются тепло и влага, тем гуще растительность и разнообразнее животный мир.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природным зонам умеренных широт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мир холодных поясов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под низким небом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тундра ненадолго оживает: на влажной почве появляются мхи, лишайники и карликовые кустарники. Зимой здесь царят морозы и сильные ветры, а поверхность большую часть года скована мерзлотой.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пустыня почти без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и побережьях, где холод особенно силён, растительность встречается редко. Камни, снег и лёд занимают почти всё пространство, а животным приходится приспосабливаться к скудной пище и долгой зиме.
</a:t>
            </a:r>
            <a:endParaRPr lang="en-US" sz="76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широт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песец, белая сова и белый медведь — главные обитатели холодных поясов. Их поведение, густой мех и окраска помогают выживать там, где тепло появляется лишь на короткое время.
</a:t>
            </a:r>
            <a:endParaRPr lang="en-US" sz="8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выпадает больше и меньше осадков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зависит не только от широты, но и от того, приносит ли воздух влагу с океана.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получает максимум осадков, а тропики и полярные области — минимум; в умеренном поясе решающую роль играют ветры и океан.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сравнительная схема распределения осадков по климатическим поясам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°C на 1000 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на столько температура понижается с подъёмом в горы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горном районе можно пройти путь от лесов у подножия до снегов и ледников наверху. Изменение температуры делает природные пояса сменяющими друг друга по высоте.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правило изменения температуры с высотой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океаны и течения влияют на климат поясов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океанические течения переносят тепло в высокие широты и делают воздух над побережьем мягче. Они часто усиливают влажность и помогают формироваться более благоприятным условиям для жизни.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охлаждают воздух над побережьем и уменьшают испарение. Из-за этого осадков становится меньше, а в некоторых районах возникают сухие прибрежные пустыни.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смягчает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 остывает медленнее суши, поэтому побережья получают более мягкий климат. Летом рядом с морем прохладнее, а зимой — теплее, чем в глубине материка.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людей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выбирают территории, где легче вести хозяйство, строить дороги и получать воду. Поэтому густонаселённые районы чаще связаны с мягким климатом.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сосредоточена в умеренных и субтропических поясах; крайние климатические условия резко снижают плотность расселения.
</a:t>
            </a:r>
            <a:endParaRPr lang="en-US" sz="81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населения; учебные сведения о расселении по природно-климатическим условиям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приспосабливается к разным поясам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пояса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с высокой температурой люди выбирают лёгкую одежду, ищут тень, проветривают жилища и берегут воду. Это помогает переносить жару и сохранять силы в течение дня.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пояса
</a:t>
            </a:r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важны тёплые дома, многослойная одежда и надёжное отопление. Без этого трудно сохранять тепло и безопасно жить в долгую зиму.
</a:t>
            </a:r>
            <a:endParaRPr lang="en-US" sz="1129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выращиваемых культур зависит от длины тёплого сезона, количества влаги и качества почв. Поэтому в разных поясах люди выращивают разные растения и по-разному планируют работы.
</a:t>
            </a:r>
            <a:endParaRPr lang="en-US" sz="1052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экваториального и полярного поясов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крайних поясов помогает увидеть, как тепло, влага и свет влияют на природу и жизнь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пояс богат теплом и влагой, другой — холодом и сухостью; именно поэтому природные условия и плотность населения так сильно различаются.
</a:t>
            </a:r>
            <a:endParaRPr lang="en-US" sz="85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сравнение климатических и природных особенностей поясов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пояса в современном мире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сдвигаются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потепления природные зоны постепенно меняют положение. Там, где раньше были устойчивые условия, теперь могут чаще возникать засухи, ливни или более короткая зима.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реагирует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нагреваются особенно быстро, поэтому лёд и снег сокращаются заметнее. Это влияет на морские берега, почвы, животных и жизнь людей в приполярных территориях.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отражается на урожае, запасах воды, лесных ресурсах и безопасности поселений. Поэтому важно наблюдать за природой и заранее учитывать новые условия.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Земли — карта природных различий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океаны, рельеф и воздушные массы вместе создают неповторимый облик каждой территории. Понимая пояса Земли, легче объяснять природные условия, расселение людей и изменения климата.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2026-06-02T13:05:54Z</dcterms:created>
  <dcterms:modified xsi:type="dcterms:W3CDTF">2026-06-02T13:05:54Z</dcterms:modified>
</cp:coreProperties>
</file>