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мир в 1960–1990-е годы: главные события и темы
</a:t>
            </a:r>
            <a:endParaRPr lang="en-US" sz="2531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события, влияющие на современную Россию и международные отношения периода Холодной войны.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 перемен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1960-х по 1990-е годы характеризовался глобальными политическими и экономическими потрясениями. В СССР и мире возрастало напряжение между сверхдержавами, развивались технологии и СМИ, а внутри страны возникали вызовы реформ и борьбы с догматизмом.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была многогранным противостоянием между СССР и США, включавшим политическую, идеологическую и военную конкуренцию без прямых столкновений.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военных блоков НАТО и Варшавского договора подчёркивало разделение мира на враждующие лагеря и усиливало глобальную напряжённость.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ядерного вооружения и постоянная угроза ядерного конфликта стали одним из самых опасных аспектов противостояния двух сверхдержав.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политическое влияние в развивающихся странах привела к множеству локальных конфликтов и вмешательств со стороны СССР и США.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Холодной войны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советского освоения космоса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— начало космической эры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впервые вывел искусственный спутник на орбиту, что стало технологическим прорывом и ознаменовало начало космической гонки между сверхдержавами.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человек в космосе — Юрий Гагарин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Гагарина в 1961 году стал символом советского научного превосходства и вдохновил на дальнейшие достижения в пилотируемых космических полётах.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станция «Луна-9»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1966 году «Луна-9» впервые совершила мягкую посадку на поверхность Луны, впервые передав панорамные изображения лунного ландшафта.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миссия «Союз-Аполлон»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1975 году советские и американские космонавты осуществили совместный полёт, что ознаменовало начало сотрудничества на космическом фронте и ослабление напряжённости.
</a:t>
            </a:r>
            <a:endParaRPr lang="en-US" sz="10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годах централизованная плановая экономика обеспечивала быстрый рост и индустриализацию на основе тяжёлой промышленности и сельского хозяйства.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Косыгинские реформы 1965 года внесли элементы самостоятельности для предприятий и новые методы экономического расчёта, направленные на повышение эффективности.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1970-х годов начинается технологическое отставание СССР от Запада, что приводит к снижению темпов роста и экономической стагнации.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экономики от экспорта нефти увеличивается, что делает её уязвимой к колебаниям мировых цен и ограничивает долгосрочную устойчивость.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и вызовы СССР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кризисы 1960–1970-х годов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— шаг к ядерной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1962 году развертывание советских ракет на Кубе вызвало столкновение с США, приведшее мир к грандиозной ядерной угрозе и последующим переговорам о разрядке.
</a:t>
            </a:r>
            <a:endParaRPr lang="en-US" sz="104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1961 года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Берлинской стены стало символом разделения Европы и тяжёлых политических трений между Востоком и Западом в период Холодной войны.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войск в Чехословакию (1968)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ввод Варшавского договора подавил Пражскую весну, демонстрируя нежелание СССР допускать реформы, угрожающие контролю над Восточным блоком.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Афганская война (1979–1989): причины и последствия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ввод войск преследовал цель укрепить просоветский режим и предотвратить распространение исламского радикализма на границах СССР. Конфликт затянулся на десятилетие.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тяжелым потерям, экономическим расходам, ухудшению международного положения СССР и вызвала внутренние протесты, ослабив позицию партии и ускорив процессы реформ.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«звёздных войн» Рейгана усилила давление на советскую экономику, стимулировала гонку вооружений и поставила СССР в сложное положение.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Запада в завершение холодной войны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 поддержка антикоммунистических движений, таких как польская «Солидарность» и афганские моджахеды, ослабили влияние СССР в ключевых регионах.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информационные технологии и СМИ способствовали проникновению западных идей, расширяя культурное влияние и подрывая монополию государства на информацию.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распад социалистического блока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Польше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«Солидарность» 1980-81 гг. открыло путь к диалогу с властью и проведению частично свободных выборов в 1989 году, что стало началом политических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в Восточной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Венгрия, ГДР и Чехословакия пережили массовые демонстрации и смену руководства, кульминацией стала смена политических систем и падение Берлинской стены в 1989 году.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внешнеполитической стратегии СССР (1960–1980-е)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год: Активизация поддержки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расширяет военную и экономическую помощь прогрессивным режимам в странах Африки, укрепляя своё влияние в регионе.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 год: Вмешательство в арабо-израильский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поддерживает арабские государства, предоставляя вооружение и консультантов в ходе военно-политических конфликтов на Ближнем Востоке.
</a:t>
            </a:r>
            <a:endParaRPr lang="en-US" sz="802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 год: Поддержка Вьетнама и Азии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продолжает оказывать экономическую и военную помощь социалистическим режимам во Вьетнаме и других странах Азии, укрепляя союзнические связи.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годы: Экспорт вооружений и идеологическое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технологий, военной техники и специалистов служит инструментом советского влияния в Латинской Америке, Африке и Азии, поддерживая социалистические режимы.
</a:t>
            </a:r>
            <a:endParaRPr lang="en-US" sz="8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Разрядка: временное сближение Востока и Запада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ОСВ-1 в 1972 году ограничило стратегические вооружения, а Хельсинкские соглашения закрепили нерушимость государственных границ и поощряли сотрудничество в различных сферах.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началась разрядка в международных отношениях, выразившаяся в попытках снизить напряжённость между СССР и странами Запада, включая соглашения по контролю над вооружениями.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смягчение противостояния, сохранялись недоверие и идеологические разногласия. Ввод советских войск в Афганистан в 1979 году фактически положил конец периоду разрядки.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Горбачёва к власти началась политика перестройки, направленная на обновление системы через гласность, расширение самоуправления и отмену цензуры, что открывало общество для критики и диалога.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включали введение многопартийности и проведение первого съезда народных депутатов в 1989 году, ставшего площадкой для обсуждения будущего страны и начала демократических изменений.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Перестройка: реформы Горбачёва и их последствия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партии резко уменьшилось, появились новые политические силы и свобода слова, что резко изменило информационное пространство страны.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 союзных республиках активно развивались, ставя под вопрос единство Советского Союза и способствуя росту самостоятельности регионов.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столкнулась с дефицитом основных товаров, повышением цен и инфляцией, что вызвало заметное снижение уровня жизни населения.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нарастали социальные и политические напряжения, которые подрывали традиционные устои и способствовали глубоком кризису всей системы.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изменения в СССР в ходе перестройки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СССР: причины и процесс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централизованной власти как ключевая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1991 году централизованная власть в СССР ослабла из-за нарастания бюрократии и неспособности эффективно управлять многонациональным государством. Это привело к росту региональной автономии и распаду единой системы.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потеря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экономический спад, падение производства и дефицит товаров породили социальное недовольство, ослабили связи между республиками и усугубили политическую нестабильность в стране.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Беловежской декларации и финал СССР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1991 года лидеры России, Украины и Беларуси подписали документ о прекращении существования СССР и создании СНГ, что ознаменовало распад государства и образование новых независимых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России 1990-х: переход к рынку и его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Россия начала реформы рынка, включая быстрое снятие контроля над ценами и массовую приватизацию предприятий для создания рыночной экономики.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вызвали гиперинфляцию и резкое падение производства, что привело к росту безработицы, социальному расслоению и обострению экономических проблем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1993 года и новая Конституция Российской Федерации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президентом и парламентом достиг пика осенью 1993 года, когда произошёл вооружённый захват здания Белого дома и его последующее подавление силой.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завершился принятием новой Конституции в декабре 1993 года, которая укрепила президентскую власть и закрепила разделение полномочий в государстве.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создала современные институты власти и легитимировала политическую систему, ориентированную на демократические принципы и рыночные реформы.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внешней политике Россия активно формировала СНГ, развивала отношения с западными и азиатскими странами, стремясь сохранить влияние на постсоветском пространстве.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 произошёл вооружённый конфликт в Чечне, который стал серьёзным вызовом для новообразованного российского государства и его безопасности.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Проходили постепенные усилия по реформированию экономики и государственных институтов, направленные на переход к рыночным и демократическим стандартам.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упрочилось влияние олигархических группировок, которые контролировали значительную часть экономики и играли важную роль в политике.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и внутренняя политика России в 1990-х годах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культура и образование в эпоху перемен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продолжал развивать космическую программу, запуская орбитальные станции «Салют» и «Мир», а также создавая программу «Буран». Эти проекты укрепили технический престиж страны в мире.
</a:t>
            </a:r>
            <a:endParaRPr lang="en-US" sz="1012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периода «оттепели» и перестройки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самиздата и новых литературных течений открыло дорогу голосам авторов, таких как Солженицын и Бродский, которые критиковали систему и освещали социальные проблемы.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культурной жизни и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происходил активный обмен идеями, развивались альтернативные художественные направления. Образование начало адаптироваться к новым требованиям открытости и инноваций.
</a:t>
            </a:r>
            <a:endParaRPr lang="en-US" sz="9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борьбы с кризисами и реформами способствовал формированию гражданского общества и политического плюрализма, заложив основы современной демократии.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периода на российское общество и государственность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социальных групп и элит изменило структуру общества, предоставив возможности для разнообразия мнений и инициатив.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влияет на современные процессы модернизации и способствует интеграции России в глобальные политические и экономические процессы.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1960–1990-х годов сформировал фундамент современной России, предоставив важные уроки о реформировании общества и государства, чьё влияние остаётся решающим для будущего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эпохи: уроки и вызовы для современной России
</a:t>
            </a:r>
            <a:endParaRPr lang="en-US" sz="27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2026-05-11T06:24:40Z</dcterms:created>
  <dcterms:modified xsi:type="dcterms:W3CDTF">2026-05-11T06:24:40Z</dcterms:modified>
</cp:coreProperties>
</file>