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Двудольные растения и их важнейшие семейства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— важнейшая группа растений с двумя семядолями в семени.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 выделены Карлом Линнеем и широко используются человеками в питании, медицине и быту с древних времён. Они распространены на всех материках мира.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двудольных растений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двудольных в семени развиваются две семядоли, что отличает их от однодольных и влияет на развитие растения.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двудольных имеют сетчатое жилкование, а стебли обладают кольцевым расположением сосудистых пучков.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обычно стержневая и мощная, цветки чаще состоят из 4–5 частей, что характерно для большинства двудольных.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морфологические признаки двудольных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и места обитания двудольных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растения среди двудольных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включают множество деревьев, например, дуб и яблоню. Они играют важную роль в лесных экосистемах, обеспечивая кислород и среду обитания для животных.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и травянистые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и розоцветные представлены кустарниками, такими как боярышник и роза, а также травянистыми растениями, например одуванчиком и редькой.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разным средам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растут в самых разных условиях: лесах, лугах, полях и огородах, демонстрируя широкую экологическую пластичность.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Крестоцветные: основные черты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семейство входит около 3700 видов, распространённых по всему миру и играющих важную роль в сельском хозяйстве.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крестоцветных простые, с четырьмя крестообразно расположенными лепестками и шестью тычинками.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включает ценные овощные культуры — капусту, горчицу и редьку, широко используемые в питании и промышленности.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обладают масличными и кормовыми растениями, что расширяет их хозяйственное значение.
</a:t>
            </a:r>
            <a:endParaRPr lang="en-US" sz="9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крестоцветных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Четырёхлепестковые цветки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цветок состоит из четырёх лепестков и четырёх чашелистиков, расположенных в форме креста. Такая структура легко узнаваема и способствует опылению.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и пестик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содержит шесть тычинок: четыре из них длинные, две короткие, а также один пестик. Цветки могут быть белыми, желтыми или розовыми и собраны в кистевидные соцветия.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стебель и корни Крестоцветных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 крестоцветных обычно простые, цельные, очередные и характеризуются сетчатым жилкованием без прилистников.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прямостоячие или стелющиеся, нередко сочные и мясистые, что помогает удерживать влагу и поддерживать растение.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стержневая; у некоторых видов наблюдается съедобное утолщение корней, например, у редьки и репы.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семейства Крестоцветные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роль основных культур семейства, их применение и географию распространения.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 — важнейший овощ для российских потребителей; горчица служит значимой масличной культурой.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атласы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Крестоцветных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Ранневесенние цветы обеспечивают важную пищу — нектар и пыльцу — для опылителей, таких как пчёлы и бабочки, поддерживая биологическое разнообразие.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корни этих растений укрепляют почву, предотвращая эрозию и способствуя сохранению плодородия земель в сельскохозяйственных системах.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по выращиванию капусты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капусты концентрируется в Азии, где климат способствует высоким урожаям.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мировой лидер, Россия входит в тройку крупнейших производителей, занимая важное место на рынке.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полезные свойства Крестоцветных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растения содержат высокое количество витамина С, который способствует укреплению иммунной системы и защищает организм от простудных заболеваний.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К, присутствующий в капусте и редьке, играет важную роль в процессах свертывания крови и поддержании здоровья костей.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Масла горчицы придают растениям характерный вкус и обладают свойствами, отпугивающими вредных насекомых, что улучшает их устойчивость к вредителям.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Розоцветные: особенности семейства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Розоцветные включает более трёх тысяч видов, преимущественно кустарников и деревьев, таких как яблоня, груша и черёмуха.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формы встречаются редко и занимают меньшую долю в разнообразии семейства по сравнению с древесными растениями.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широко применяются в пищевой промышленности благодаря своим плодам, используемым для производства соков, варенья и меда.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они востребованы в декоративном садоводстве и озеленении городских территорий, украшая парки и скверы.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Розоцветных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Пятичленные цветки и множество тычинок в природе Розоцветных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в семействе Розоцветных обычно имеют пять лепестков и многочисленные тычинки. Такая архитектура обеспечивает обильное образование пыльцы, что привлекает опылителей и способствует успешному размножению растений.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окраски и размера цветков яблони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яблони обладают правильной симметрией и крупным размером. Белые, розовые или жёлтые оттенки лепестков делают их заметными для насекомых, увеличивая эффективность опыления и привлекая пчёл и жуков.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плодов Розоцветных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разнообразие плодов семейства Розоцветных, помогая понять механизмы распространения семян через животных и птиц.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типов плодов способствует успешному расселению семян с помощью животных, что увеличивает выживаемость и распространение видов.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справочники и учебники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яблони, груши, вишни и сливы занимают важное место в рационе благодаря богатству витаминов и вкусовых качеств, что делает их популярными у людей во всём мире.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и фрукты из семейства Розоцветных содержат витамины А и С, а также антиоксиданты, которые поддерживают иммунитет и защищают клетки организма.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Экстракты боярышника широко применяются в народной медицине для укрепления функции сердечно-сосудистой системы и улучшения кровообращения.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как источник пищи и лекарств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в окружающей среде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опадания листьев и плодов растения обогащают почву органическими веществами, а благодаря их декоративности они активно используются для озеленения городских территорий.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Розоцветных служат важным пищевым ресурсом для птиц и мелких животных, способствуя сохранению биоразнообразия и поддержанию экосистемы.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размножение Крестоцветных и Розоцветных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процессов привлечения опылителей и формирования плодов в двух семействах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экономики и культуры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 и яблоки занимают ведущие позиции среди сельскохозяйственных культур России, обеспечивая значительную часть продуктов питания.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Розы давно стали символом красоты и используются в искусстве, литературе и различных праздничных традициях.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Блюда из капусты, такие как щи и салаты, являются неотъемлемой частью русской кухни и культурного наследия.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семейства Розоцветных нашли широкое применение в кондитерской промышленности и производстве напитков.
</a:t>
            </a:r>
            <a:endParaRPr lang="en-US" sz="9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двудольных, Крестоцветных и Розоцветных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записи свидетельствуют, что капуста была известна и культивировалась ещё в Древнем Риме, что подтверждает её древнее значение для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является одним из старейших культурных растений, её выращивают с бронзового века, что подчеркивает важность для сельского хозяйства.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представители семейств Крестоцветных и Розоцветных, такие как волчье лыко и клещевина, ядовиты, что требует осторожного обращения и знания при использовании.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двудольных, Крестоцветных и Розоцветных в жизни человека и природы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 формируют основу биоразнообразия, предоставляя пищу, лекарства и материалы. Крестоцветные и Розоцветные играют ключевые роли в экологии, экономике и культуре и требуют бережного изучения и сохранения.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2026-05-08T17:14:41Z</dcterms:created>
  <dcterms:modified xsi:type="dcterms:W3CDTF">2026-05-08T17:14:41Z</dcterms:modified>
</cp:coreProperties>
</file>