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 5. Моя одежда: английские слова на каждый день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называть одежду, обувь и цвета по-английски.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одежда помогает учить английский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одежды знакома детям каждый день: дома, в школе и на улице. Короткие слова легко повторять, а простые фразы помогают говорить о себе, своих вещах и выборе одежды для разной погоды.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117" y="1718624"/>
            <a:ext cx="2717616" cy="306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одежды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850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важно запомнить самые частые слова: T-shirt, shirt, dress, skirt, trousers, shorts, socks, shoes, jacket, coat and hat. Они сразу пригодятся в игре и в коротком ответе.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3850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нужные слова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270538" y="2944950"/>
            <a:ext cx="23496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стоит выучить слова clothes и wear. Они помогают говорить об одежде в целом и делать первые простые предложения, не перегружая речь сложными формами.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70538" y="2038225"/>
            <a:ext cx="23496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темы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жаркую погоду дети чаще надевают T-shirt, shorts and a hat. Такая одежда помогает не перегреться и удобно играть на улице.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 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переменчивую погоду полезна jacket. Она легко выручает, когда утром прохладно, а днём становится теплее.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холодно, нужны coat, warm trousers, scarf and gloves. Эти вещи помогают сохранять тепло во время прогулки.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подсказывает, что надеть. Если одежда подходит к погоде, ребёнку легче чувствовать себя комфортно.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разных сезонов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74365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29125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29125"/>
            <a:ext cx="452400" cy="45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502175"/>
            <a:ext cx="404250" cy="46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6400" y="3502175"/>
            <a:ext cx="404250" cy="46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одежды на английском языке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помогает описывать яркую вещь: a red dress or a red hat. Такие короткие сочетания легко запоминаются и сразу делают речь живее.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одежда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 и green часто встречаются в описании обуви и верхней одежды. Фразы blue shoes и green jacket помогают соединять цвет и предмет в одном предложении.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 зелёный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Yellow удобно использовать для заметных вещей: a yellow hat or a yellow T-shirt. Дети быстро узнают этот цвет и охотно называют его в ответе.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детали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Pink and brown расширяют словарь и помогают описывать одежду точнее. Простые фразы с цветом делают речь понятной и аккуратной, как хорошо сложенные вещи.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Розовый и коричневый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and white подходят для школьной и повседневной одежды. Эти цвета легко сравнивать, поэтому ребёнок быстрее учится замечать разницу между вещами.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и белый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360000"/>
            <a:ext cx="6143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 тебе надето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am wearing… помогает сказать, что надето сейчас. Например: I am wearing a T-shirt. Это удобная модель для устного ответа без длинных объяснений.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себе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I have… ребёнок может сказать, какая вещь у него есть. Например: I have a blue skirt. Такая фраза особенно полезна в игре и диалоге.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вещь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конструкции легко тренировать хором, в паре и по картинке. Чем чаще ребёнок повторяет образец, тем увереннее он говорит о своей одежде.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по образцу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одежды и простые детали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рубашки и куртки есть sleeves, buttons and pockets. Эти слова помогают замечать маленькие детали на одежде, а не только саму вещь. На картинке хорошо видна рубашка с пуговицами и куртка с карманами, чтобы ребёнок быстро связал слово и образ.
</a:t>
            </a:r>
            <a:endParaRPr lang="en-US" sz="100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Рукава, пуговицы и карман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куртки может быть hood, у рубашки — collar. Такие слова полезны, когда нужно описать одежду точнее и сказать, чем одна вещь отличается от другой. Это уже маленький шаг к более внимательному английскому.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Капюшон, воротник и мелкие детали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ботинок и кроссовок бывают laces, Velcro, sole and toe. Эти слова легко понять по картинке, особенно если обувь с липучками или шнурками. Так дети учатся замечать устройство вещи, а не только её название.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с удобной застёжкой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одежду по погоде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погода помогает выбрать одежду и обувь для ребёнка.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школы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спорта нужна sportswear: a T-shirt, shorts and trainers. Такая одежда подходит для бега, прыжков и активных игр на уроке физкультуры.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физкультуры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теме особенно важны слова tidy, clean and comfortable. Они помогают сказать не только, что надето, но и как выглядит ученик.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уроков одежда должна быть tidy, clean and comfortable. Ребёнку удобно сидеть, писать и двигаться, если вещи не мешают и выглядят опрятно.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вид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часто носят shirt, blouse, trousers, skirt and shoes. Эти слова помогают описывать школьный наряд просто и понятно, без лишних деталей.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одежда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дома и на прогулке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детям нужны comfortable clothes: a T-shirt, trousers or shorts. Такая одежда мягкая, удобная и не мешает играть, читать или сидеть за столом.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одежда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важно учитывать погоду. Если прохладно, для прогулки выбирают warmer clothes, чтобы не замёрзнуть и чувствовать себя спокойно.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прогулки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пары home clothes and outdoor clothes, soft clothes and warm clothes. Эти противопоставления помогают быстро выбрать вещь по ситуации.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сравнение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comfortable особенно важно: оно показывает, что одежда не жмёт, не колется и не мешает двигаться. А это уже почти маленькая победа!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прежде всего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800" y="3239995"/>
            <a:ext cx="3258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64129"/>
            <a:ext cx="434400" cy="386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 праздника и особого дня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наряд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 дети выбирают одежду, которая выглядит красиво и аккуратно: dress, shirt, smart trousers, skirt или nice shoes. Такие слова помогают описать вежливый и опрятный внешний вид.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второго класса подходят короткие предложения: It is a nice dress. He is in a smart shirt. Такие фразы легко повторять вслух и использовать в ответе по картинке.
</a:t>
            </a:r>
            <a:endParaRPr lang="en-US" sz="1195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особого случая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особенно важны слова smart, nice, special и clean. Они показывают, что одежда подходит для дня рождения, концерта или школьного праздника и выглядит празднично.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важнее моды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школьникам не нужно долго говорить о моде. Важнее заметить, что одежда чистая, опрятная и подходит случаю, а ребёнок выглядит красиво, но остаётся собой.
</a:t>
            </a:r>
            <a:endParaRPr lang="en-US" sz="11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952" y="-8450"/>
            <a:ext cx="368349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аккуратный внешний вид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внешний вид начинается с чистой одежды без пятен и лишней пыли. Слова clean и tidy помогают назвать вещи, которые выглядят опрятно и приятно для урока, прогулки или праздника.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Пуговицы, молнии и ремешки должны быть застёгнуты правильно. Слово neat подходит, когда одежда лежит ровно и выглядит собранно, а ребёнку удобно двигаться и играть.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Застёгнутые детали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ботинки или туфли сразу делают образ более опрятным. Слово smart в этой теме помогает описать одежду, которая выглядит красиво, аккуратно и подходит для школы или торжества.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Ухоженная обувь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следит за одеждой, он учится заботиться о себе. Эти слова легко связать с повседневной жизнью: чисто оделся, аккуратно выглядишь, готов к новому дню.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Приятная привычка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75" y="3489000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39040"/>
            <a:ext cx="452400" cy="36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ухаживать за одеждой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нужно wash, если она стала dirty. Короткая фраза Wash the clothes помогает детям запомнить полезное домашнее действие и связать английские слова с реальной помощью дома.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Стирать одежду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стирки одежду нужно dry. Слово dry удобно использовать вместе с цветной или белой одеждой, которая сохнет на воздухе. Это простая и очень понятная бытовая лексика.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Сушить вещи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сушки вещи можно iron и fold. Такие глаголы помогают описать порядок в шкафу и в комнате, а короткие команды легко повторять хором на уроке.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Гладить и складывать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The T-shirt is clean показывает результат ухода за вещами. Слово laundry объединяет стирку, сушку и порядок, поэтому тема одежды становится частью обычной домашней жизни.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и удобная одежда для ребёнка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должна быть the right size: не слишком тесной и не слишком длинной. Тогда ребёнку удобно сидеть, бегать и играть, а вещь не мешает движениям.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размер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шнурки, тяжёлые украшения и лишние застёжки могут мешать на прогулке и в игре. Слова safe и comfortable помогают просто сказать, что одежда удобна и не отвлекает.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детали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и яркие элементы одежды полезны в сумерках. Человека легче заметить, поэтому такая одежда помогает чувствовать себя safer на улице, особенно рядом с дорогой.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издалека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small и big можно использовать, когда ребёнок описывает вещь по размеру. Это удобный способ быстро сказать, подходит ли одежда, не вдаваясь в сложные объяснения.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 и понятно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названия обуви в повседневной жизни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628075" y="2907275"/>
            <a:ext cx="1787400" cy="2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540179" y="3351768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школы и прогулки обычно подходят shoes или trainers. Такая обувь удобна для ходьбы, игр и обычных дел, потому что хорошо держит ногу.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77575" y="3302000"/>
            <a:ext cx="16353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3668" y="3716650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чаще всего носят slippers. Это мягкая и удобная обувь для отдыха, когда не нужно много ходить или бегать, а хочется тепла и уюта.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913325" y="2168700"/>
            <a:ext cx="1718400" cy="2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 отдых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790956" y="2583346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тёплую погоду удобны sandals. Они открывают ногу и подходят для жарких дней, когда важно, чтобы было легко и не слишком жарко.
</a:t>
            </a:r>
            <a:endParaRPr lang="en-US" sz="1000" dirty="0"/>
          </a:p>
        </p:txBody>
      </p:sp>
      <p:sp>
        <p:nvSpPr>
          <p:cNvPr id="14" name="Text 8"/>
          <p:cNvSpPr txBox="1"/>
          <p:nvPr/>
        </p:nvSpPr>
        <p:spPr>
          <a:xfrm>
            <a:off x="4769575" y="2540000"/>
            <a:ext cx="17742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Непогода
</a:t>
            </a:r>
            <a:endParaRPr lang="en-US" sz="1200" dirty="0"/>
          </a:p>
        </p:txBody>
      </p:sp>
      <p:sp>
        <p:nvSpPr>
          <p:cNvPr id="15" name="Text 9"/>
          <p:cNvSpPr txBox="1"/>
          <p:nvPr/>
        </p:nvSpPr>
        <p:spPr>
          <a:xfrm>
            <a:off x="4675105" y="2966823"/>
            <a:ext cx="1875300" cy="10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улице дождливо или сыро, нужны boots. Они помогают защитить ноги от воды и грязи, поэтому ребёнку легче идти по лужам.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891"/>
            <a:ext cx="2682000" cy="1959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675" y="2820891"/>
            <a:ext cx="2682000" cy="19591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913" y="2820891"/>
            <a:ext cx="2682000" cy="195911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в разных странах и климатах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жарких странах дети часто надевают лёгкую одежду светлых цветов. Она помогает не перегреваться и чувствовать себя свободно даже в самый тёплый день. На рисунке можно показать ребёнка в T-shirt, shorts и hat.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сильное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04675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народов есть traditional clothes. Они могут отличаться цветом, формой и украшениями, но всегда связаны с традициями и праздниками. На изображении уместны дети в национальной одежде рядом с ребятами в повседневных вещах.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04675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часть культуры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231238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холодном климате люди выбирают тёплую одежду в несколько слоёв: coat, jacket, warm trousers, scarf and gloves. Такая одежда сохраняет тепло и подходит для снега, ветра и долгих зимних прогулок.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31238" y="143385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улице холодно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одежду для дела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одежду по ситуации, погоде и занятию ребёнка.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короткие фразы по теме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357800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clothes, shirt, dress, jacket, coat, shoes, socks и hat помогают назвать самые нужные вещи. Их легко показывать на картинках и повторять в коротких ответах на уроке.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7800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одежды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090342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wear, put on и take off нужны, чтобы сказать, что человек носит или надевает одежду. Эти слова часто встречаются в командах учителя и в играх.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090342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 одеждой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822884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on your coat. Take off your shoes. Такие короткие предложения подходят для хорового повторения, потому что они понятны, ритмичны и быстро запоминаются.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22884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класса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55426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 my red hat. This is my jacket. Эти фразы помогают ребёнку говорить о себе, своих вещах и любимых цветах без сложных грамматических правил.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555426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своей вещи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87968" y="2187045"/>
            <a:ext cx="14976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 действие уже знакомы, ребёнок может сам собрать простую фразу. Это делает речь увереннее и помогает говорить по теме одежды без долгих пауз.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287968" y="1670015"/>
            <a:ext cx="14976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отвечать полным предложением
</a:t>
            </a:r>
            <a:endParaRPr lang="en-US" sz="10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действия помогают говорить об одежде: носить, надевать и снимать.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цикла 5 «Моя одежда»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связывают слова темы с повседневной речью. Ребёнок быстрее начинает понимать и говорить простые фразы про одежду дома, в школе и на прогулке.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слова, которые пригодятся каждый день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помог выучить названия одежды и обуви, цвета, а также простые действия с вещами. Теперь ребёнок может говорить о своей одежде уверенно, коротко и по делу.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2026-05-30T06:35:20Z</dcterms:created>
  <dcterms:modified xsi:type="dcterms:W3CDTF">2026-05-30T06:35:20Z</dcterms:modified>
</cp:coreProperties>
</file>