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 по Н. М. Шанскому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раскрывает смысл, образ и авторскую позицию?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такой разбор помогает точнее понимать произведение, уверенно писать сочинение и аргументированно интерпретировать текст, связывая языковые наблюдения с темой, проблемой и замыслом автора.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анализ художественного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целостное произведение, где языковые средства не просто сообщают сведения, а создают образы, настроение и авторский смысл через контекст и художественную организацию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характерны многозначность, подтекст, индивидуальная манера письма, эмоционально-оценочная лексика и особый отбор слов, который делает каждую деталь значимой.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рождается из связи образов, композиции, ритма и повторяющихся мотивов; слово здесь часто приобретает дополнительные значения и ассоциации.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художественный текст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помогает увидеть свой аспект художественного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возникает не на одном уровне, а из их совместного действия.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лингвистическому анализу художественного текста, по Н. М. Шанскому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анализа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наблюдений к целостной интерпретации.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по Н. М. Шанскому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Шанского слово рассматривается не изолированно, а в конкретном контексте. Важны его значение, стилистическая окраска и эмоциональная тональность, которые меняются в художественной речи.
</a:t>
            </a:r>
            <a:endParaRPr lang="en-US" sz="1508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 системе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связывают тему, мотив и идею произведения. Их повторяемость, место в тексте и смысловые связи помогают увидеть, как отдельная деталь становится носителем авторской мысли.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центральная единица анализа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 создают образность, выделяют существенные признаки предмета или явления и помогают автору передать не только видимое, но и эмоционально переживаемое.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олицетворения, гиперболы и литоты делают изображение наглядным, усиливают масштаб чувства или, наоборот, создают эффект сдержанности и тонкой иронии.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 лексические повторы укрепляют связь между частями текста, задают ритм речи и выделяют смысловые опорные точки, важные для понимания замысла.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нейтральной, высокой, разговорной и книжной лексики помогает определить тональность текста, социальную характеристику героя и скрытую авторскую оценку.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средства выразительности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один и тот же фрагмент может быть выразительным сразу по нескольким параметрам.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выразительность формируют лексика и синтаксис, а остальные уровни усиливают общий художественный эффект.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анализу художественного текста; распределение ориентировочное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уровни чаще всего создают выразительность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 интонация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анализ показывает длину фраз, порядок слов, повторы и типы конструкций. Эти особенности определяют темп речи, выделяют важные мысли и создают логические акценты.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вопросы, восклицания, односоставные предложения и инверсия усиливают эмоциональное напряжение. Они помогают передать внутреннее состояние героя или напряжённость авторского высказывания.
</a:t>
            </a:r>
            <a:endParaRPr lang="en-US" sz="1284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особенно заметны параллелизм и перенос фразы, а в прозе — чередование простых и сложных конструкций, создающее выразительный ритм повествования.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Аллитерация, ассонанс и звукоподражание делают речь более выразительной, помогают передать настроение, движение и эмоциональную окраску фрагмента. Повторы звуков особенно заметны в поэзии, но важны и в прозе.
</a:t>
            </a:r>
            <a:endParaRPr lang="en-US" sz="1334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средства работают вместе с ритмом и паузами: они могут усиливать тревогу, плавность, торжественность или мягкость звучания. Поэтому звук в художественном тексте всегда участвует в создании смысла.
</a:t>
            </a:r>
            <a:endParaRPr lang="en-US" sz="142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помогают увидеть, как художественный текст создает образ, оценку и эмоциональное напряжение. Важно не только назвать прием, но и определить его роль в 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значимы не сами по себе: их художественная сила раскрывается только в связи с темой, образом и авторской интонацией.
</a:t>
            </a:r>
            <a:endParaRPr lang="en-US" sz="124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художественного текста и подходу Н. М. Шанского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 их художественная функция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Знакомит с исходной ситуацией, героями и интонацией текста. Уже здесь задаются первые смысловые ориентиры и ожидания читателя.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или переживания нарастают, усиливаются контрасты и эмоциональные акценты. В этот момент особенно заметны композиционные переломы.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получает завершение, а авторская мысль становится более отчётливой. Финальные детали часто меняют восприятие всего текста.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кольцевая композиция и лейтмотив связывают начало и конец в единое целое. Так композиция формирует итоговый смысл.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как носитель смысла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языковой детали в художественном тексте по Н. М. Шанскому.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детали к авторской идее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повествователь и персонаж могут говорить о разных вещах с разных точек зрения, поэтому их нельзя отождествлять. Различение этих голосов помогает точнее понять смысл и оценку событий.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проявляется в выборе слов, иронии, деталях портрета и поведения, а также в способах передачи чужой речи. Особое значение имеют фокализация и то, через чьё восприятие показано событие.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позиция выражена прямо, но чаще она скрыта в системе образов, контрастов и композиционных акцентов. Читатель должен искать не только сказанное, но и намеренно подчеркнутое умолчанием.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позиция повествователя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рост линии влияют повторы, резкие синтаксические конструкции и усиление оценочной лексики; спад в финале часто связан с обобщением или сменой тональности.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пики выразительности, но и внутреннюю логику эмоционального движения текста от завязки к смысловому итогу.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динамики эмоционального напряжения, используемая при школьном анализе художественного текста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эмоциональное напряжение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аллюзии связывают произведение с другими текстами и помогают увидеть, как автор опирается на уже известные культурные смыслы.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Реминисценции и устойчивые образы расширяют значение деталей: знакомый мотив может звучать по-новому и приобретать дополнительную глубину.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 уточняют эпоху и социальный фон, а также показывают, какие жизненные обстоятельства стоят за художественным конфликтом.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важно соотносить текст с изученной литературной традицией, чтобы понимать не только содержание, но и место произведения в культуре.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Интертекстуальные и культурные связи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тему, проблему и основных героев, затем проследите конфликт и ключевые события. После этого переходите к языку текста, отмечая выразительные средства и их функцию.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анализ выводом об авторской позиции и художественном смысле. Если фиксировать ключевые слова и строить ответы по цепочке, легче сохранить логику в устном и письменном разборе.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схема школьного анализа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содержания подменяет анализ, потому что не объясняет, как именно язык создаёт смысл. В хорошем ответе сюжет служит опорой, а не заменой наблюдениям.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просто перечислять тропы и фигуры речи без указания их роли. Каждый приём нужно связывать с образом, интонацией, авторской оценкой или композиционным эффектом.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смешение темы и идеи, а также игнорирование контекста. Анализ должен показывать связь слова, образа и композиции в единой системе.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01523"/>
            <a:ext cx="3848986" cy="2145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проверить, насколько анализ текста является полным, доказательным и связанным с художественной формой.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эти вопросы позволяют перейти от отдельных наблюдений к целостному выводу о художественном своеобразии произведения.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контрольных вопросов для школьного анализа художественного текста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вопросы для проверки анализа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пониманию художественного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Н. М. Шанского учит видеть в тексте не набор приёмов, а продуманную систему. Он помогает школьнику читать точно, доказывать выводы и понимать, как слово создаёт художественный смысл.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2026-05-20T02:59:19Z</dcterms:created>
  <dcterms:modified xsi:type="dcterms:W3CDTF">2026-05-20T02:59:19Z</dcterms:modified>
</cp:coreProperties>
</file>