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Трапеция: одна фигура — много свойств
</a:t>
            </a:r>
            <a:endParaRPr lang="en-US" sz="3379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трапецию: от определения до формул и задач.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трапецию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встречается в чертежах, архитектуре и предметах вокруг нас. Эта фигура помогает понять параллельные прямые, углы и площади, а в 9 классе — решать задачи на вычисление и доказательство.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трапеции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дальнейших свойств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определение, легче понимать виды трапеции, находить высоту, среднюю линию и применять формулы периметра и площади. Это главный шаг перед решением геометрических задач.
</a:t>
            </a:r>
            <a:endParaRPr lang="en-US" sz="1034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прилежащие к одной боковой стороне, образуют смежную пару. Их сумма всегда равна 180°, так как основания трапеции параллельны, а боковая сторона играет роль секущей.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и боковые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называют основаниями трапеции. Две другие стороны — боковые. При решении задач важно сразу различать их, потому что в формулах используются именно основания и высота.
</a:t>
            </a:r>
            <a:endParaRPr lang="en-US" sz="96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пара параллельных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 — это четырёхугольник, у которого только одна пара противоположных сторон параллельна. Именно это отличает её от других четырёхугольников и задаёт все основные свойства фигуры.
</a:t>
            </a:r>
            <a:endParaRPr lang="en-US" sz="9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трапеции на рисунке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хорошо видно верхнее и нижнее основания — это параллельные стороны трапеции. Их обычно обозначают разными буквами, чтобы не путать при записи формул и ответов.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наклонные стороны соединяют основания и называются боковыми. Они не параллельны друг другу, поэтому именно по ним удобно отличать трапецию от параллелограмма.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показана как перпендикулярный отрезок между основаниями. Она измеряет расстояние между параллельными сторонами и нужна в формулах площади, а не длины боковых сторон.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соединяют противоположные вершины трапеции. На рисунке они помогают видеть внутреннее строение фигуры и сравнивать свойства обычной, равнобедренной и прямоугольной трапеции.
</a:t>
            </a:r>
            <a:endParaRPr lang="en-US" sz="10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трапеций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трапеция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обычной трапеции есть одна пара параллельных сторон, но нет дополнительных условий на боковые стороны или углы. Это самая общая форма трапеции, от которой удобно переходить к специальным видам.
</a:t>
            </a:r>
            <a:endParaRPr lang="en-US" sz="1165" dirty="0"/>
          </a:p>
        </p:txBody>
      </p:sp>
      <p:sp>
        <p:nvSpPr>
          <p:cNvPr id="9" name="Text 3"/>
          <p:cNvSpPr txBox="1"/>
          <p:nvPr/>
        </p:nvSpPr>
        <p:spPr>
          <a:xfrm>
            <a:off x="32098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равнобедренной трапеции боковые стороны равны. Из этого следует равенство углов при каждом основании, а также одинаковая длина диагоналей. Такая трапеция обладает осью симметрии.
</a:t>
            </a:r>
            <a:endParaRPr lang="en-US" sz="1207" dirty="0"/>
          </a:p>
        </p:txBody>
      </p:sp>
      <p:sp>
        <p:nvSpPr>
          <p:cNvPr id="10" name="Text 4"/>
          <p:cNvSpPr txBox="1"/>
          <p:nvPr/>
        </p:nvSpPr>
        <p:spPr>
          <a:xfrm>
            <a:off x="62397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трапеция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прямоугольной трапеции одна боковая сторона перпендикулярна основаниям. Поэтому два угла этой фигуры равны 90°, а высота совпадает с перпендикулярной боковой стороной.
</a:t>
            </a:r>
            <a:endParaRPr lang="en-US" sz="12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трапеции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признаки появляются только у специальных видов трапеции.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 отличается симметрией и равенством углов, а прямоугольная — наличием прямого угла.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трапеции по школьному курсу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оснований и углов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в равнобедренной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важное свойство равнобедренной трапеции — равные диагонали. Оно часто помогает распознать этот вид фигуры в задаче и подтвердить вывод доказательством.
</a:t>
            </a:r>
            <a:endParaRPr lang="en-US" sz="1074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равнобедренной трапеции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равнобедренной трапеции углы при одном основании равны. Это позволяет использовать симметрию фигуры и быстрее доказывать равенство отдельных элементов без лишних построений.
</a:t>
            </a:r>
            <a:endParaRPr lang="en-US" sz="1003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у любого четырёхугольника, сумма всех внутренних углов трапеции равна 360°. Это полезно, когда нужно найти неизвестный угол по остальным данным в задаче.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основания трапеции параллельны, каждая боковая сторона пересекает две параллельные прямые. Из-за этого углы при одной боковой стороне образуют смежную пару и дают в сумме 180°.
</a:t>
            </a:r>
            <a:endParaRPr lang="en-US" sz="9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средняя линия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трапеции — это кратчайшее расстояние между её основаниями. Она всегда перпендикулярна основаниям и показывает, насколько «высоко» расположено верхнее основание относительно нижнего.
</a:t>
            </a:r>
            <a:endParaRPr lang="en-US" sz="1168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средняя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соединяет середины боковых сторон. Она параллельна основаниям и проходит внутри фигуры, помогая удобно связывать размеры трапеции между собой.
</a:t>
            </a:r>
            <a:endParaRPr lang="en-US" sz="1246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средней линии равна полусумме оснований: m = (a + b) / 2. Благодаря этому свойству можно находить неизвестные стороны и использовать среднюю линию для вычисления площади.
</a:t>
            </a:r>
            <a:endParaRPr lang="en-US" sz="11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трапецию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фигуры перед выбором формул и свойств.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и обозначения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поможет не путать элементы трапеции и правильно записывать формулы.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обозначения делают формулы понятными и помогают избежать ошибок в вычислениях.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обозначения элементов трапеции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периметра работает для любой трапеции и не зависит от её вида.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периметра многоугольника: сумма длин всех его сторон.
</a:t>
            </a:r>
            <a:endParaRPr lang="en-US" sz="742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нужно сложить, чтобы получить полный обход фигуры.
</a:t>
            </a:r>
            <a:endParaRPr lang="en-US" sz="22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оснований задаёт «ширину» фигуры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разобрать трапецию на части, становится видно: в формуле участвуют оба основания. Их сумма показывает, насколько широко открыта фигура, а затем результат умножается на высоту, чтобы получить площадь.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отвечает за «глубину»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перпендикулярное расстояние между основаниями. Чем больше это расстояние, тем больше площадь при тех же основаниях. На рисунке это удобно показывать как вертикальный отрезок внутри трапеции.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помогает сократить запись
</a:t>
            </a:r>
            <a:pPr algn="ct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соединяет середины боковых сторон и равна полусумме оснований. Поэтому площадь можно записать как произведение средней линии на высоту, что делает вычисления короче и нагляднее.
</a:t>
            </a:r>
            <a:endParaRPr lang="en-US" sz="1148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площадь трапеции связана с высотой
</a:t>
            </a:r>
            <a:endParaRPr lang="en-US" sz="32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трапеции
</a:t>
            </a:r>
            <a:endParaRPr lang="en-US" sz="358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показаны два случая с разными основаниями, но одинаковой формулой. Значения вычислены по S = (a + b) · h / 2.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основаниях площадь растёт прямо пропорционально высоте; при других основаниях меняется коэффициент, но зависимость остаётся линейной.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Расчётные значения по формуле площади трапеции S = (a + b) · h / 2.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равнобедренную трапецию
</a:t>
            </a:r>
            <a:endParaRPr lang="en-US" sz="3357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боковые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равнобедренной трапеции боковые стороны одинаковой длины. Это главный признак, по которому её легко узнать среди других четырёхугольников.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у оснований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прилежащие к каждому основанию, попарно равны. Поэтому в задачах удобно сравнивать не все углы сразу, а только те, что лежат у одного основания.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равнобедренной трапеции равны по длине. Это свойство часто используют в доказательствах, когда нужно показать симметрию фигуры.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середины оснований проходит ось симметрии. Она делит трапецию на две зеркально равные части и помогает быстро замечать равенство элементов.
</a:t>
            </a:r>
            <a:endParaRPr lang="en-US" sz="10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прямоугольная трапеция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33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прямоугольной трапеции одна боковая сторона перпендикулярна основаниям. Поэтому два прилежащих угла сразу равны 90°, и фигуру легко отличить от обычной трапеции.
</a:t>
            </a:r>
            <a:endParaRPr lang="en-US" sz="1207" dirty="0"/>
          </a:p>
        </p:txBody>
      </p:sp>
      <p:sp>
        <p:nvSpPr>
          <p:cNvPr id="10" name="Text 3"/>
          <p:cNvSpPr txBox="1"/>
          <p:nvPr/>
        </p:nvSpPr>
        <p:spPr>
          <a:xfrm>
            <a:off x="32131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уже задана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Перпендикулярная боковая сторона одновременно является высотой. Это удобно в вычислениях: не нужно отдельно опускать перпендикуляр и искать его длину по рисунку.
</a:t>
            </a:r>
            <a:endParaRPr lang="en-US" sz="1207" dirty="0"/>
          </a:p>
        </p:txBody>
      </p:sp>
      <p:sp>
        <p:nvSpPr>
          <p:cNvPr id="11" name="Text 4"/>
          <p:cNvSpPr txBox="1"/>
          <p:nvPr/>
        </p:nvSpPr>
        <p:spPr>
          <a:xfrm>
            <a:off x="62430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трапеция часто встречается в упражнениях на площадь и периметр. Наличие прямого угла помогает применять свойства прямоугольного треугольника и упрощает построения.
</a:t>
            </a:r>
            <a:endParaRPr lang="en-US" sz="12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задач с трапецией
</a:t>
            </a:r>
            <a:endParaRPr lang="en-US" sz="242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нужные свойства фигуры и не перепутать формулы при вычислениях.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работы с трапецией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вычисления, которые чаще всего нужны в школьных задачах по трапеции.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формулы связаны с основаниями; площадь дополнительно требует высоту, а средняя линия помогает сократить вычисления.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для трапеции.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трапеция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знакомые детям примеры, где форма трапеции встречается особенно часто.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Трапецеидальная форма востребована там, где нужны устойчивость, наклонные линии и компактное размещение деталей.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подборка примеров применения трапециевидной формы.
</a:t>
            </a:r>
            <a:endParaRPr lang="en-US" sz="7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путают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и боковые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 — это параллельные стороны, а боковые — непараллельные. Если перепутать их, формулы для периметра и площади будут записаны неверно.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не любая вертикальная линия, а именно перпендикуляр между основаниями. Её длина должна измеряться строго между параллельными сторонами.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единицы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длины дана в сантиметрах, а часть в метрах, ответ получится ошибочным. Перед вычислением все величины нужно привести к одной единице.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свойства равнобедренной трапеции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равнобедренной трапеции углы при основании равны, а диагонали одинаковы. Эти признаки часто помогают в доказательствах, поэтому их нельзя пропускать.
</a:t>
            </a:r>
            <a:endParaRPr lang="en-US" sz="12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в задачах: главное, что нужно помнить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помогает тренировать умение видеть параллельные стороны, выбирать нужные формулы и работать с высотой. Если помнить её виды и свойства, задачи становятся понятнее и решаются быстрее.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2026-06-03T10:35:14Z</dcterms:created>
  <dcterms:modified xsi:type="dcterms:W3CDTF">2026-06-03T10:35:14Z</dcterms:modified>
</cp:coreProperties>
</file>