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 исследует механизмы определения пола и наследование половых признаков.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генетика пола и сцепленное с полом наследование
</a:t>
            </a:r>
            <a:endParaRPr lang="en-US" sz="40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начала изучения наследования пола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Корренс и Морган выявили хромосомные основы пола. Эксперименты на дрозофиле доказали различия между X и Y-хромосомами, показали сцепленное и автоматическое наследование генов.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пола: биологический и генетический аспекты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определяется набором хромосом: чаще всего XX для женщин и XY для мужчин у млекопитающих.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SRY, находящийся на Y-хромосоме, запускает развитие мужских половых органов на ранних стадиях эмбриона.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 влияет на формирование как первичных, так и вторичных половых признаков в организме.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Мощь X-хромосомы в регуляции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содержит свыше 1100 генов, отвечающих за развитие и обмен веществ. Она играет важную роль в жизнедеятельности организма и передаче признаков.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Y-хромосомы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значительно короче — несёт 70-80 генов, среди которых ключевой — SRY, контролирующий образование мужских половых желез.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половых хромосом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доминирует XY-система: самцы гетерогаметные, несут X и Y-хромосомы.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определения пола у различных видов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систему ZW, где самки гетерогаметные (ZW), а самцы гомогаметные (ZZ).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рептилий пол зависит от температуры инкубации яиц — пример температурозависимой системы.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имеют систему XO, где одинарная X-хромосома определяет мужской пол.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926174"/>
            <a:ext cx="4598400" cy="164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определения пола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систем пола по типу хромосом и кариотипу у самцов и самок.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XY — мужская гетерогаметность, ZW — женская; системы влияют на наследование пола.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биологии пола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с полом наследование: основные особенности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сцепленные с полом, находятся на X или Y-хромосоме и грамотно передаются в соответствии с их расположением у мужчин и женщин.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X-сцепленные признаки проявляются у мужчин чаще из-за одной X-хромосомы, в то время как Y-сцепленные признаки передаются только по мужской линии.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X-сцепленные признаки часто передаются по материнской линии и проявляются преимущественно у мальчиков при наличии одной мутантной аллели.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проявления признака у девочек нужны две мутантные аллели, что снижает частоту заболеваний в женском организме.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признаков — дальтонизм, гемофилия и некоторые мышечные дистрофии, которые матери-носительницы могут передавать сыновьям.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признаков, сцепленных с X-хромосомой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обусловлен изменениями в гене на X-хромосоме, влияющим на восприятие цвета и проявляющимся чаще у мужчин, так как у них отсутствует вторая X-хромосома для компенсации.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гене OPN1LW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8% мужчин страдают дальтонизмом, тогда как у женщин данный признак встречается менее чем у 0,5%. Визуально это показано тестом Ишихары.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частоте заболевания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Дальтонизм: классический пример сцепленного с полом наследования
</a:t>
            </a:r>
            <a:endParaRPr lang="en-US" sz="2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вызвана мутациями генов F8 и F9, отвечающих за свёртываемость крови, расположенных на X-хромосоме.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проявляется у мужчин с одной мутантной X-хромосомой; женщины обычно носительницы и болеют редко, требуя обеих мутантных аллелей.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гемофилии А составляет приблизительно 1 случай на 5000 новорождённых мальчиков по всему миру.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Гемофилия: еще один пример Х-сцепленного наследования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пола при различных типах наследования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значительное преобладание проявления признаков среди мальчиков при носительстве матери-носительницы мутаций X-хромосомы.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признаков неравномерно: мужчины чаще страдают, женщины преимущественно носители с меньшей вероятностью проявления.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материалы по генетике пола,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Y-сцепленное наследование: особенности передачи генов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на Y-хромосоме, передаются исключительно от отца к сыну, обеспечивая мужскую линию наследования без участия женщин.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Y-сцепленные признаки проявляются у всех мужчин, наследующих эту хромосому, и не встречаются у женщин из-за отсутствия Y-хромосомы.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значимой рекомбинации в Y-хромосоме позволяет прослеживать мужское родословие и изучать эволюционные связи между поколениями.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X-сцепленного рецессивного признака
</a:t>
            </a:r>
            <a:endParaRPr lang="en-US" sz="265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наследования с вероятностями проявления при разных генотипах родителей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339" y="1733225"/>
            <a:ext cx="4348821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различные типы наследования, их примеры и особенности распределения по полу.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с полом наследование характеризуется выраженной разницей в частоте проявления между полами, в отличие от аутосомных форм.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генетики наследственных заболеваний,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сцепленного с полом и аутосомного наследования
</a:t>
            </a:r>
            <a:endParaRPr lang="en-US" sz="28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X-сцепленных заболеваний имеют рецессивный тип наследования, проявляясь преимущественно у мужчин, из-за наличия только одной X-хромосомы.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обычно являются носительницами, так как вторая нормальная копия гена компенсирует мутацию, уменьшая вероятность проявления симптомов.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передачи зависит от генотипа матери, что критично для оценки вероятности заболевания у потомства.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Львиная доля сцепленных с полом заболеваний — рецессивные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ПЦР-анализ позволяет обнаруживать специфические мутации на X-хромосоме с высокой точностью.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анкеты используются для выявления наследственных связей и носительства в родословных семей.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Цитогенетический анализ определяет кариотип, что важно при подозрении на аномалии половых хромосом.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помогает семьям понять риски и принять информированные решения при планировании потомства.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для выявления сцепленных с полом заболеваний
</a:t>
            </a:r>
            <a:endParaRPr lang="en-US" sz="24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и влияние на общество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порождает дискуссии о конфиденциальности, правах пациента и возможной социальной дискриминации на основе генетических данных.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Необходима поддержка и информирование семей, своевременное консультирование, чтобы минимизировать психологический стресс и обеспечить защиту прав носителей.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синдромов Клайнфельтера (XXY) и Шершевского-Тернера (X0) раскрывает влияние количества половых хромосом на фенотип и здоровье.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новые методы терапии наследственных заболеваний, учитывающие особенности пола и половой хромосомной структуры.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эпигенетики показывают, как внешние факторы могут влиять на экспрессию половых генов, расширяя понимание наследственности.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области генетики пола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генетики пола в эволюционном процессе
</a:t>
            </a:r>
            <a:endParaRPr lang="en-US" sz="277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генетического разнообразия
</a:t>
            </a:r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 способствует сохранению разнообразия в популяции, обеспечивая адаптацию и устойчивость видов к изменяющимся условиям среды.
</a:t>
            </a:r>
            <a:endParaRPr lang="en-US" sz="1554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половую селекцию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определения пола воздействуют на выбор партнеров и эволюционные стратегии, способствуя развитию новых признаков и видов.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преимущества систем пола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механизмы определения пола позволяют видам эффективно противостоять мутациям и адаптироваться, обеспечивая гибкость генетических изменений.
</a:t>
            </a:r>
            <a:endParaRPr lang="en-US" sz="150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генетики пола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генетики пола важно для диагностики заболеваний, медицинского консультирования и развития терапии, а также для повышения ответственности в планировании семьи.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2026-05-09T22:02:19Z</dcterms:created>
  <dcterms:modified xsi:type="dcterms:W3CDTF">2026-05-09T22:02:19Z</dcterms:modified>
</cp:coreProperties>
</file>