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Законы Вавилонского царства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Хаммурапи — первый письменный свод законов, задавший основы справедливости.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располагался в междуречье Тигра и Евфрата, где с XVIII века до н.э. развивались торговля, ремёсла и письменность. Здесь впервые сформировалась сложная законодательная система для управления обществом.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законов в древнем Вавилоне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содержит 282 статьи, охватывающие разные сферы жизни: от преступлений до семейных отношений и труда.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Хаммурапи: основные черты и структура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написаны на аккадском языке клинописью и доступны были для всех жителей Вавилона: царей, свободных и рабов.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систематизированы по темам, обеспечивая ясные правила поведения и ответственности в обществе.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стал одним из первых сводов законов, влияющих на правовую культуру всего Древнего Востока.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 помогали суду принимать справедливые решения и предупреждали произвол в наказаниях.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укреплял власть царя, централизовал законы и способствовал стабильности в быстрорастущем государстве.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упорядочил устные традиции, сделав закон понятным и единым для разных слоёв населения.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роль Кодекса Хаммурапи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707409"/>
            <a:ext cx="4328400" cy="21469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степени наказаний, имущественных прав и семейных правил для трёх социальных слоёв в Вавилоне.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Наказания и права различаются строго по социальному статусу: чем ниже статус, тем строже ответственность.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Хаммурапи, статьи 196-199, 200-202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различия в применении законов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оформлялся официально с письменным договором, закрепляющим права и обязанности супругов.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право в Вавилоне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измену, бегство одного из супругов и бездетность предусматривались конкретные наказания.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Развод разрешался только через судебное решение, при этом родитель нес ответственность за детей.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регулировал наследство и заботу о пожилых родственниках, укрепляя семейные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имели право владеть имуществом и вести торговые дела независимо.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женщин в законодательстве Вавилона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защищал женщин от насилия и несправедливого развода, обеспечивая их социальную безопасность.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прав зависело от статуса: жёны свободных и рабыни имели различные возможности управлять своей жизнью.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акцент сделан на имущественные права и торговлю, что отражает важность экономики для Вавилона.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статей показывает стремление к комплексному регулированию всех сторон жизни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исследования, данные Кодекса Хаммурапи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Тематика статей Кодекса Хаммурапи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устанавливают правила найма работников, оговаривая обязанности работодателя и работника.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отношения в законодательстве Вавилона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безопасности и своевременная оплата труда были обязательными условиями.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условий труда карались штрафами и телесными наказаниями, создавая стимулы для соблюдения правил.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между сторонами решались в суде при наличии письменных договоров и свидетельских показаний.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Наказания и принцип «око за око»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наказаний была строгой: смертная казнь, телесные наказания, штрафы и тюремное заключение применялись по тяжести преступления.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«око за око» подразумевал равное возмездие за причинённый вред в зависимости от статуса нарушителя и пострадавшего.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человека (свободный, вольноотпущенник или раб) существенно влияло на вид и меру наказания.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Вавилона строго защищали право собственности и предусматривали жёсткие наказания для тех, кто воровал или мошенничал с имуществом других граждан.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собственности и ответственность за воровство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мелкие кражи предусматривалась денежная компенсация пострадавшим, стимулируя восстановление справедливости через материальные средства.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Кража скота или взлом домов карались смертной казнью, что подчеркивало важность защиты личных и хозяйственных ресурсов.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законы охраняли имущество ремесленников и купцов, поддерживая справедливость и честность в торговых и производственных отношениях.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защищал должников от пожизненного рабства, а также предусматривал возможность привлечения к служению их семьи на ограниченное время.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Долговые отношения фиксировались расписками и при свидетелях, чтобы исключить споры и обеспечить прозрачность финансовых договорённостей.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Неуплата долга могла привести к временному обращению должника в рабство на срок до трёх лет для погашения задолженности.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 и финансовые обязательства по законам Вавилона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Арендаторы земли обязаны были обрабатывать её и вносить арендную плату зерном, продуктами или деньгами, в соответствии с договором.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отношения и аренда земли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нарушение условий аренды или повреждение земли налагались штрафы, призванные обеспечить ответственное отношение к собственности.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случае споров по земельным вопросам проводились публичные слушания с участием свидетелей для справедливого разрешения конфликта.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Денежные компенсации применялись для урегулирования ущерба, что способствовало поддержанию порядка в аграрных отношениях.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несли строгое наказание, вплоть до смертной казни, если их работа привела к обрушению зданий и травмам людей.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ремесленников и врачей по закону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Врачи, допустившие ошибку во время лечения, могли лишиться руки, отражая ответственный подход к медицине и её безопасности.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наказания зависел от тяжести последствий и социального статуса клиента, различая права свободных и рабов.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контролировало торговлю через обязательное применение точных мер веса и объёма для предотвращения обмана.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рыночные правила в Вавилоне
</a:t>
            </a:r>
            <a:endParaRPr lang="en-US" sz="2962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сделки должны были оформляться письменно, что гарантировало фиксацию условий и право на справедливое разрешение споров.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нечестность в торговле и подделку товаров устанавливались штрафы и телесные наказания для защиты покупателей.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договоров обеими сторонами обеспечивало юридическую защиту и укрепляло доверие между торговыми партнерами.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судебной системы и судопроизводство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система включала судей, сборщиков доказательств и свидетелей для всестороннего рассмотрения дел и обеспечения справедливости.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Заседания проходили открыто, что позволяло сторонам представить свои аргументы и защитить свои интересы.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особо важных дел приговоры утверждались лично царём, а лживые показания строго наказывались сразу после обнаружения.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Хаммурапи воспринимался как исполнитель воли богов, что придавало законам священный и обязательный характер в обществе.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религии в законодательстве Вавилона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обряды сопровождали судебные процессы, включая клятвы свидетелей, подтверждающие честность в суде.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Наказания и поощрения основывались на моральных нормах, приписываемых богам, укрепляя связь права и веры.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отражали религиозные ценности, способствуя соблюдению справедливости и порядка в соответствии с божественным предписанием.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современные идеи справедливости и равенства уходят корнями именно в древние вавилонские законы, подчёркивая их долговременное значение.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Хаммурапи оказал существенное влияние на правовые системы Ассирии, Персии и древней Иудеи, став фундаментом регионального законодательства.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принципы и статьи были заимствованы в законодательстве Средневековой Европы, положив начало современной правовой традиции.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законов Вавилона в мировой истории
</a:t>
            </a:r>
            <a:endParaRPr lang="en-US" sz="2959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стелы Хаммурапи в Сузы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1901 году в древнем городе Сузы археологи нашли базальтовую стелу с полным текстом Кодекса Хаммурапи. Это открытие позволило впервые подробно изучить древние законы и понять правовую систему Вавилона.
</a:t>
            </a:r>
            <a:endParaRPr lang="en-US" sz="945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Глиняные таблички и повседневная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глиняных табличек с юридическими и хозяйственными записями найдены в окрестностях Вавилона. Они раскрывают детали судебных процессов, экономических сделок и социальной жизни древнего общества.
</a:t>
            </a:r>
            <a:endParaRPr lang="en-US" sz="945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и изучение законов Вавилона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и долговременное влияние законов Вавилона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Вавилонского царства заложили основы справедливости и порядка, оставив неизгладимый след в правовых системах мира благодаря своим идеям честности и ответственности.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2026-05-10T10:02:47Z</dcterms:created>
  <dcterms:modified xsi:type="dcterms:W3CDTF">2026-05-10T10:02:47Z</dcterms:modified>
</cp:coreProperties>
</file>