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минусы: как строить аргументацию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стороны вопроса и строить ясные доводы.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 обычных школьных обсуждениях: от телефонов и формы до домашних заданий и правил класса. Она помогает сравнивать последствия, замечать разные стороны и спокойно объяснять свою позицию.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школьные споры важно уметь обсуждать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обсуждать плюсы и минусы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шире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вопроса есть несколько сторон, простого согласия или несогласия недостаточно. Сравнение помогает увидеть, что именно выигрывает и что теряется при каждом решении.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 позицию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нужны, чтобы не просто высказать мнение, а объяснить его понятным способом. Тогда собеседник видит причины, а не только готовый вывод.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Договариваться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плюсов и минусов помогает классу договариваться без лишних конфликтов. Если учитывать последствия, проще выбрать правило, которое устроит большинство.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спор строится не на эмоциях, а на примерах и причинах. Поэтому важно не спорить ради спора, а искать убедительные основания.
</a:t>
            </a:r>
            <a:endParaRPr lang="en-US" sz="12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Мнение, факт и аргумент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личное отношение к теме. Оно может быть верным для вас, но само по себе не требует доказательства, пока не объяснено причинами.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в учебнике, правилах школы, наблюдении или опросе. Он не зависит от того, нравится ли он вам или нет.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отвечает на вопрос «почему?». Он связывает мнение с причиной и делает ответ сильнее, потому что помогает понять ход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аргумента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формулируется тезис — короткая главная мысль. Он должен быть ясным и точным, чтобы сразу было понятно, какую позицию вы защищаете.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причина: почему эта мысль верна или полезна. Причина показывает логику рассуждения и делает позицию не просто заявлением, а объяснением.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нужен пример из школьной жизни, который подтверждает мысль. Один удачный пример помогает услышать аргумент и запомнить его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плюсы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Спросите, помогает ли это учёбе. Например, телефон может быстро найти слово или правило, но на уроке он же способен отвлечь от задания.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 это влияет на людей вокруг. Одно и то же правило может облегчать общение или, наоборот, создавать напряжение в классе.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безопасность. Полезно понять, не появляется ли риск, когда предмет, правило или действие используются в неподходящий момент или без контроля.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Оцените, сколько времени это экономит или забирает. Иногда плюс кажется заметным, но он исчезает, если на деле уходит слишком много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минусы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сломаться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ищите, что может пойти не так. Так проще увидеть риск: ошибка, конфликт, усталость, потеря времени или неудобство для части класса.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спросите, кому станет труднее. Один и тот же минус может сильнее затронуть младших, занятых учеников или тех, у кого особый режим дня.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потеряется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проверьте, что будет потеряно. Иногда решение кажется удобным, но забирает отдых, свободу выбора, внимание или возможность заниматься важным делом.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реальные последствия, а не общие жалобы. Конкретный минус легче понять и обсудить, чем расплывчатое «это неудобно», которое ничего не объясняет.
</a:t>
            </a:r>
            <a:endParaRPr lang="en-US" sz="12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уточнить тему перед спором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уточняем тему, затем сужаем её по участникам, условиям и 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аргументов мало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 собственный опыт или наблюдение из класса. Даже короткий случай полезен, если он точно связан с темой и показывает её влияние без лишних деталей.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Поищите простые данные: ответы одноклассников, правило школы, текст учебника или результаты маленького опроса. Такие сведения делают рассуждение заметно убедительнее.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один сильный пример вместо нескольких общих фраз. Точный пример легче понять, и он лучше показывает, почему ваша мысль действительно работает.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разбора: школьная форма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аргументы за и против школьной формы, чтобы увидеть баланс без спешки.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школьной формы есть понятные плюсы и минусы; итог зависит от удобства, правил и семьи.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темы «школьная форма»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сильного аргумента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аргументы по трём признакам: понятность, связь с темой и опора на пример или факт.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аргумент понятный, относится именно к теме и подтверждён примером, он звучит убедительнее и помогает обсуждать по сути.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оценки аргумента в школьной дискуссии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видов доказательств помогают школьнику не спорить наугад: наблюдение, опыт, опрос, учебник и правила школы.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способов подтверждения мнения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доказательств достаточно, чтобы обсуждение стало предметным.
</a:t>
            </a:r>
            <a:endParaRPr lang="en-US" sz="23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делают ответ честным: сначала передать мысль другой стороны, затем спокойно объяснить свой взгляд.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корректного обсуждения в классе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помогают показать, что вы услышали оппонента и отвечаете по сути.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ошибки портят спор: нападение на человека, крайние слова и утверждения без проверки.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школьной аргументации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делают спор громким, но не убедительным.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ловушки мышления в споре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случай — ещё не 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ученик забыл тетрадь и решил, что домашние задания бесполезны. Но один случай не показывает всю картину: по одному эпизоду нельзя делать общий вывод. Нужны другие примеры и более точная причина.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превращается в крайность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спорят о телефонах на уроке. Один говорит только о пользе, другой только о вреде, хотя у ситуации есть обе стороны. Когда тема сужается до одной крайности, обсуждение теряет точность и превращается в выбор между двумя одинаково громкими мнениями.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класс обсуждает форму, а кто-то внезапно переводит разговор на цвет рюкзаков. Тема смещается, и ответ уже не помогает решить исходный вопрос. Из-за такой подмены кажется, будто аргумент есть, хотя он касается другого предмета.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ответа на возражение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 строится от уважения к чужой мысли к более точному объяснению своей позиции.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сильного ответа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свою позицию одним чётким предложением. Если мысль сформулирована прямо, слушатель сразу понимает, что вы доказываете и в каком направлении будет идти ответ.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аргумент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добавьте причину и короткий школьный пример. Такой порядок показывает не только мнение, но и его опору на реальную ситуацию, знакомую классу.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сделайте вывод, который связывает всё вместе. Он помогает завершить ответ, не потерять основную мысль и оставить после себя ясное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мини-дебатов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Мини-дебаты проходят по ролям и завершаются сравнением самых убедительных причин.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в выходные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взгляда на домашнее задание в выходные и выберите по одному сильному аргументу для каждой стороны.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вывод получается не из эмоций, а из сопоставления пользы и потерь для ученика и его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кейс для обсуждения в 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Взвешенный вывод начинается с аргументов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 плюсы и минусы помогает не торопиться с выводами. Если тезис, причина, пример и ответ на возражение собраны вместе, решение звучит спокойно и убедительно.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2026-07-25T18:42:16Z</dcterms:created>
  <dcterms:modified xsi:type="dcterms:W3CDTF">2026-07-25T18:42:16Z</dcterms:modified>
</cp:coreProperties>
</file>