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60–61. Знакомство с буквой И, 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слышать, читать и писать букву 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часто встречается в словах и помогает быстро узнавать знакомые имена, предметы и действия. Сегодня мы увидим, где она стоит, как звучит и почему её важно не пропускать.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[и]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[и] — гласный, его можно тянуть долго и ровно: и-и-и. Он звучит ясно, поэтому его легко услышать в слове и в речи.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бывает в начале, середине и конце слов. Он помогает различать слова и подсказывает, где в слове стоит буква 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[и] в словах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И нужна в начале предложения и в именах людей. Она сразу привлекает внимание и показывает, что слово особенное.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и встречается в обычных словах. Её легко заметить в слогах и коротких словах, где она помогает читать без остановок.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буквы И и и состоят из прямых линий. Когда форма знакома, читать становится быстрее, а буква меньше путается с другими.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буква И и 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услышать звук и увидеть букву в нужном месте.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букву И в слове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с буквой 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буквой И читаются слоги и, ни, ми, ли, си, ти. В них хорошо видно, как гласный звук соединяется с согласной и образует удобный для чтения кусочек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таких слогов складываются короткие слова: мир, ива, липа, нитка, сила. Сначала ребёнок читает спокойно по слогам, а потом произносит слово целиком.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Слоговое чтение помогает не торопиться и не терять буквы. Так слово звучит ясно, а чтение становится увереннее и ровнее.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И стоит в начале слова, звук слышится особенно отчётливо: ива, игла, искра, индюк. Такие слова удобно читать в первых упражнениях, потому что буква сразу попадает в поле зрения.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именах людей на этом месте пишется заглавная буква: Ира, Илья. Это важное правило помогает отличать имя от обычного слова и писать аккуратно.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И в начале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 буква И часто остаётся незаметной, если читать слишком быстро. Поэтому полезно сначала медленно рассмотреть слово и назвать каждый звук по порядку.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слов: липа, миска, птица, грибы, письмо. Буква И помогает сохранить правильный облик слова и не перепутать его при чтении и письме.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стоит внутри, она связывает части слова и делает звучание плавным. Если её пропустить, слово может стать непонятным или смешным, а нам это ни к чему.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хорошо тренируют внимание. Ребёнок учится замечать букву И глазами, слышать её ушами и читать слово как единое целое.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И в середине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буква И встречается реже, но такие слова всё же есть: идти, почти, пони, малыши. Их полезно читать медленно и внимательно.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на И делает слово мягче и помогает услышать его плавное завершение. Это особенно заметно, если произнести слово без спешки и чётко.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показывают, что одна и та же буква может стоять в разных частях слова. Значит, важно смотреть не только на букву, но и на её место.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И в конце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буквы И начинаются имена Ира, Илья, Инна, Иван. В русском языке имена людей всегда пишутся с заглавной буквы, даже если это короткое и знакомое имя.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сразу узнать, где имя, а где обычное слово. На уроке буква И встречается и в именах, и в словах из детской жизни, поэтому запоминается легко.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 буквой 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слух, чтение и письмо: сначала слышим звук [и], затем находим букву И и используем её в слове.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звука к букве и обратно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И нужна в начале предложения и в именах людей. Она сразу привлекает внимание и показывает, что слово начинается особенно важным знаком.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и пишется в обычных словах. Она встречается гораздо чаще, поэтому важно уверенно узнавать её среди других букв и не путать при чтении.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обе формы должны быть аккуратными: одинаковый наклон, ровные линии и правильное место на строке. Тогда буква выглядит красиво и читается без труда.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заглавную и строчную И рядом. Так легче заметить общее в форме и запомнить, где нужна большая буква, а где — маленькая.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строчной и заглавной 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отдельные слова с буквой И, чтобы заметить её место в слове. Это помогает не торопиться и лучше слышать каждый звук.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переходят к коротким предложениям: Ира идёт. У Иры ива. Миша и Илья играют. Они читаются легко, потому что слова знакомы и понятны.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показывают, как буква И работает в настоящей речи. Ребёнок видит слово целиком, а не по кусочкам, и чтение становится увереннее.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слов и коротких предложений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ива стоит у берега и тихо качает ветвями. Рядом можно написать букву И, чтобы она запомнилась вместе со знакомым деревом. Такое изображение помогает увидеть букву в начале слова и быстро связать её со звуком [и].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и индюк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игрушка и важный индюк отлично подходят для запоминания буквы И. Один предмет вызывает улыбку, другой — любопытство, а вместе они делают букву заметной. Ребёнок легко вспоминает слово и быстрее находит нужный звук в начале слова.
</a:t>
            </a:r>
            <a:endParaRPr lang="en-US" sz="104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 с иголкой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Ира держит иголку или собирает простую поделку. В таком сюжете буква И соединяется и с именем, и с предметом, который начинается на тот же звук. Это помогает запомнить заглавную букву и правило письма для имён.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к букве 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со звуком [и]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звук [и] в повторяющихся словах и коротких рифмовках. Когда слово звучит несколько раз подряд, буква И запоминается быстрее, почти как в песенке.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пары слов: мир — сыр, липа — лиса, игра — игла. Одна буква меняет слово, и это хорошо слышно. Такие пары развивают внимательность и слух.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звук [и] протяжно: и-и-и. Потом попробуй услышать его в быстром чтении. Если звук легко выделить, значит, буква найдена правильно и без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И с Н или Й, потому что буквы похожи по форме. Помогает внимательное сравнение: у И две опоры и соединяющая линия.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заглавную букву в именах. Имя Ира или Илья всегда начинается с большой буквы, даже если слово стоит в середине предложения.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быстром чтении букву И можно случайно пропустить. Поэтому полезно сначала читать медленно, по слогам, а потом повторять слово целиком без остановок.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сомнения остаются, нужно ещё раз произнести слово, услышать звук [и] и проверить его глазами. Спокойная проверка обычно побеждает любую путаницу.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знакомстве с буквой 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читать слово спокойно: от слогов к целому слову, затем к точному нахождению буквы 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чтения слова с 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ученики после урока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Узнают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легко находят печатную и письменную И, замечают разницу между большой и маленькой формой и уверенно узнают букву среди других знаков.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 звук [и]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выделять звук [и] в словах, слышать его ясно и понимать, где он стоит: в начале, середине или в конце.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слоги 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читают простые слоги и короткие слова без лишней спешки. Это помогает не терять букву и собирать слово ровно, как из кубиков.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различают заглавную и строчную И, пишут имена с большой буквы и стараются аккуратно размещать букву на строке.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И в разных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слова ива, мир, Ира, липа, игра, нитки, идти. В каждом из них буква И стоит по-своему, поэтому ребёнок учится замечать её место в слове.
</a:t>
            </a:r>
            <a:endParaRPr lang="en-US" sz="1563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повторять без усталости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эти слова медленно, а потом чуть быстрее. Если повторять их короткими рядами, буква И станет знакомой, а чтение — спокойным и уверенным.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закрепления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уже знакома!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ученики умеют слышать звук [и], читать и писать букву И, находить её в словах и не бояться заглавной буквы. Отличная работа!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2026-05-21T15:55:45Z</dcterms:created>
  <dcterms:modified xsi:type="dcterms:W3CDTF">2026-05-21T15:55:45Z</dcterms:modified>
</cp:coreProperties>
</file>