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Д.С. Самойлов. «Зрелость»: тема взросления в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взрослении, памяти и ответственности в лирике Самойлова.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Самойлов принадлежит к поколению, чья жизнь прошла через войну и послевоенные испытания. Его стихи говорят просто, но заставляют задуматься о человеке, его выборе и нравственной зрелости.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войны и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показана не как возраст, а как внутреннее состояние: человек начинает самостоятельно думать, оценивать свои поступки и видеть их последствия.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состоянию ведут не только успехи, но и ошибки. Лирический герой учится понимать прожитое, сравнивая прошлые чувства с сегодняшним опытом.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зрелость в стихотворении — это честный взгляд на жизнь, готовность отвечать за себя и умение принимать сложность мира без самообмана.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зрелость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черты взгляда на жизнь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спокойно смотрит на себя и на мир, замечая не внешние эффекты, а скрытый смысл прожитого опыта и перемен.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Вдумчивость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звучит как результат размышления: он не спешит с выводами, а оценивает события рассудительно и без лишнего пафоса.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героя нет назидательности. Он говорит тихо и точно, поэтому его мысли воспринимаются как личное и честное признание.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прошлого к настоящему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время ощущается как движение по жизненному пути. Прошлое не исчезает, а продолжает влиять на настоящее. Это делает образ времени живым и значимым.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опора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важные события и помогает человеку понять, кем он стал. Через воспоминания герой лучше видит собственные изменения и смысл прожитых лет.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 путь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зрелость противопоставлены как разные способы видеть жизнь: один связан с порывом, другой — с осознанностью, но оба важны для формирования личности.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реальность не уничтожают друг друга. Напротив, зрелость помогает не отказаться от мечты, а научиться проверять её жизнью и опытом.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 и ответственность показывают внутренний выбор человека. Настоящее взросление начинается тогда, когда чувство соединяется с пониманием последствий.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образы усиливают главную мысль: взрослеть — значит не терять чувствительность, а глубже понимать себя и окружающий мир.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резкий скачок, а постепенное движение. Каждая ступень связана с новым уровнем личного опыта и самопонимания.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испытаний и размышлений, тем выше ответственность и яснее взгляд героя на жизнь.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Д.С. Самойлова «Зрелость»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внутреннего роста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речи — простота и философская глубина.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Д.С. Самойлова «Зрелость»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черты делают стихотворение понятным школьникам и одновременно сохраняют его серьёзный смысл.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мотивы раскрывают мысль о внутреннем взрослении.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связаны между собой и подводят к главной идее: человек взрослеет через память, выбор и опыт.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Д.С. Самойлова «Зрелость»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художественных деталей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помогают увидеть не общий разговор о взрослении, а живое переживание героя. Благодаря им внутренний мир становится более конкретным и убедительным.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памяти, возраста и перемен делают стихотворение зрительным и эмоционально ясным. Читатель легче замечает, как меняется отношение человека к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в этом тексте работает как знак смысла: она не просто украшает речь, а помогает раскрыть серьёзную авторскую мысль о зрелости.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постепенно меняет взгляд героя на себя и на мир.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зрелости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сделал для поколения Самойлова особенно важными память, долг и нравственную стойкость. Эти ценности позже стали основой многих его размышлений о человеке.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войны требовала труда, выдержки и ответственности. В такой исторической среде тема взросления приобрела у поэта не только личный, но и общепоколенческий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осмысление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Самойлова память о прожитом помогает понять, как формируется зрелость. Поэтому в стихотворении тема внутреннего роста звучит как итог трудного исторического пути.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и время его поколения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уходит в полутемную даль, и шаги звучат почти неслышно. В таком образе легко почувствовать спокойное принятие прожитого пути и внимательный взгляд на то, что осталось позади.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деревья, прозрачный воздух и бледный свет создают настроение задумчивости. Осень помогает передать не печаль ради печали, а спокойное размышление о переменах, которые приносит время.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обернувшийся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Силуэт, который ненадолго останавливается и смотрит в прошлое, становится знаком памяти. Этот образ особенно хорошо выражает внутренний разговор героя с собственной жизнью и ее итогами.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передачи настроения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стихотворении не резкие: они развиваются медленно, как внутренний разговор героя с самим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память и принятие: именно они задают спокойный, вдумчивый тон произведения.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лирического текста Д. С. Самойлова «Зрелость»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оттенки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Семиклассникам легко понять ситуацию выбора: в этом возрасте уже важно решать, как поступить честно, не поддаться давлению и не уходить от последствий своих слов.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ошибок тоже знакома школьникам. Стихотворение показывает, что взросление начинается не с безошибочности, а с умения замечать промахи и делать из них выводы.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размышляет спокойно и серьезно, без назидания. Такой разговор помогает подросткам увидеть, что зрелость связана с личной позицией, а не только с возрастом.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близка семиклассникам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приемы помогают раскрыть тему внутренней зрелости.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приема работают на главную идею: зрелость показана как осознанное отношение к жизни, а не как внешняя примета возраста.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Д. С. Самойлова «Зрелость»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показывает, что зрелость не появляется автоматически с возрастом. Она формируется тогда, когда человек начинает честно смотреть на себя и на прожитую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тексте не просто хранит прошлое, а помогает понять его смысл. Благодаря памяти герой лучше осознает свои ошибки, потери и важные 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становится признаком внутренней силы. Человек взрослеет, когда учится отвечать за поступки и принимать их последствия без оправданий и самообмана.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размышлений героя — спокойное принятие сложности мира. Это не отказ от чувств, а более глубокое и зрелое понимание жизни.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прожитого опыта постепенно приводит героя к внутреннему спокойствию.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пониманию себя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сразу называет главную тему и задает направление чтения всего стихотворения.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стихотворения Д. С. Самойлова «Зрелость»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концентрирует в себе возраст, опыт и нравственную серьезность, поэтому с первых строк помогает увидеть главный смысл произведения.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Зрелость: путь памяти и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Самойлова показывает, что взросление — это внутренняя работа: помнить, размышлять, отвечать за себя и принимать жизнь без самообмана.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2026-05-22T11:54:21Z</dcterms:created>
  <dcterms:modified xsi:type="dcterms:W3CDTF">2026-05-22T11:54:21Z</dcterms:modified>
</cp:coreProperties>
</file>