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image" Target="../media/image-17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района: из чего складывается экономика территории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района — это отрасли и связи, которые дают работу, товары и услуги жителям.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«Хозяйство района»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рассматривают как часть территории с собственной экономикой, населением и связями между пунктами. Здесь важно, как производят, перерабатывают, перевозят и продают товары, а также какие услуги поддерживают жизнь людей. На развитие влияют рельеф, климат, почвы, вода, ресурсы, кадры и близость рынков.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 ресурсы как основа хозяйства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Равнинный рельеф помогает строить дороги, прокладывать коммуникации и распахивать поля, поэтому сельское хозяйство и транспортные объекты часто развиваются активнее. На холмах и в долинах строительство обходится дороже.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обеспечивают водой население и предприятия, поддерживают орошение и помогают перевозкам. Суровый климат, заболоченность, дефицит воды или нехватка полезных ископаемых сужают набор отраслей и увеличивают затраты.
</a:t>
            </a:r>
            <a:endParaRPr lang="en-US" sz="885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 повышают урожайность, а лесные ресурсы создают основу для лесозаготовок и деревообработки. Природные качества напрямую влияют на то, какие культуры и производства выгодны на месте.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240817"/>
            <a:ext cx="5253300" cy="20395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хозяйства района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районе обычно сочетаются несколько сфер: сельское хозяйство, промышленность, строительство и транспорт с торговлей, а также социальные услуги для жителей.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экономика держится на 2–3 ведущих направлениях: они дают больше всего рабочих мест и формируют главный вклад в доходы.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отраслей по школьной теме «Хозяйство района» (без привязки к конкретному району).
</a:t>
            </a:r>
            <a:endParaRPr lang="en-US" sz="51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занятости населения района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сферы чаще всего дают работу: чем больше доля сектора, тем сильнее он влияет на стабильность жизни людей.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ведущие части связаны с производством, район зависит от сырья и условий труда; если с услугами — от спроса населения и качества сервиса.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объяснения структуры занятости; точные доли зависят от конкретного района и берутся из местных данных.
</a:t>
            </a:r>
            <a:endParaRPr lang="en-US" sz="51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района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выращивают и кто работает в полях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района часто выращивают зерновые культуры, картофель, овощи и кормовые растения. Параллельно развивается животноводство: получают молоко, мясо, яйца. Обычно труд здесь связан с сезонными работами.
</a:t>
            </a:r>
            <a:endParaRPr lang="en-US" sz="991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выбор продукции зависит от 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хозяйств зависит от почв, климата, пастбищ, водоснабжения и расстояния до покупателей. Там, где земля плодороднее и теплее, выгодны одни культуры; при дефиците воды чаще ограничивают водоёмкие производства.
</a:t>
            </a:r>
            <a:endParaRPr lang="en-US" sz="99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предприятия района перерабатывают сырьё и выпускают готовую продукцию. Часто встречаются пищевые производства, деревообработка и выпуск строительных материалов, мебели и одежды для местного спроса.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крупными заводами важны малые предприятия. Они создают рабочие места в ремонте техники, в выпуске деталей и бытовых услугах, а также помогают перерабатывать местное сырьё без больших расстояний.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то, где открываются предприятия, влияют кадры, состояние дорог, наличие энергии и величина спроса. Удобная доставка сырья и покупателей ускоряет работу и делает продукцию более конкурентной.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местные предприятия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хозяйство района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природных условий, специализации и развития социальной сферы
</a:t>
            </a:r>
            <a:endParaRPr lang="en-US" sz="11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развития района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столбцов показывает, что сильнее всего помогает экономике: чаще это удобное положение, наличие работников и возможность быстро доставлять продукцию.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«узкие места» связаны с логистикой или кадрами, даже хорошие ресурсы не превращаются в стабильный рост, и район тратит больше сил на доставку и производство.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сравнения факторов; конкретные значения берутся из региональной статистики и местных наблюдений.
</a:t>
            </a:r>
            <a:endParaRPr lang="en-US" sz="51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71621"/>
            <a:ext cx="204900" cy="18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3251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08751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сеть района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550577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дороги внутри района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Автодороги связывают сёла, районный центр и предприятия. Это позволяет возить людей и грузы, доставлять товары в магазины вовремя и поддерживать регулярность перевозок даже на небольшие расстояния.
</a:t>
            </a:r>
            <a:endParaRPr lang="en-US" sz="923" dirty="0"/>
          </a:p>
        </p:txBody>
      </p:sp>
      <p:sp>
        <p:nvSpPr>
          <p:cNvPr id="17" name="Text 3"/>
          <p:cNvSpPr txBox="1"/>
          <p:nvPr/>
        </p:nvSpPr>
        <p:spPr>
          <a:xfrm>
            <a:off x="3498603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для дальних перевозок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ускоряет доставку сырья, топлива и готовой продукции на большие расстояния. Благодаря ей предприятия получают материалы и продают продукцию в более широкий круг регионов.
</a:t>
            </a:r>
            <a:endParaRPr lang="en-US" sz="914" dirty="0"/>
          </a:p>
        </p:txBody>
      </p:sp>
      <p:sp>
        <p:nvSpPr>
          <p:cNvPr id="18" name="Text 4"/>
          <p:cNvSpPr txBox="1"/>
          <p:nvPr/>
        </p:nvSpPr>
        <p:spPr>
          <a:xfrm>
            <a:off x="6446628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транспортных затрат и скорость оборота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сеть снижает издержки и уменьшает простои. Плохие дороги, редкое сообщение и удалённость от магистралей замедляют развитие хозяйства и ограничивают рынок сбыта местных товаров.
</a:t>
            </a:r>
            <a:endParaRPr lang="en-US" sz="91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8132" y="1318200"/>
            <a:ext cx="3867737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 внешние связи района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района можно описать как обмен ресурсами, товарами, рабочей силой и услугами. Внутри территории производители и учреждения зависят друг от друга, а снаружи — от соседних районов и поставщиков.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района работает устойчивее, когда внутренние предприятия связаны с внешним рынком: сырьё поступает, продукция уходит, а услуги и кадры поддерживают непрерывность работы.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теме региональных экономических связей (обобщение, без привязки к конкретному району).
</a:t>
            </a:r>
            <a:endParaRPr lang="en-US" sz="51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размещаются предприятия и что видно на карте района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Районный центр: здесь жизнь «в одном месте»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районном центре чаще всего сосредоточены администрация и ключевые службы: школа, больница, почта и банки. Поэтому рядом удобно размещать магазины и сервисы — людям нужно получать услуги ежедневно. На иллюстрации уместны общественные здания и оживлённые улицы. 
</a:t>
            </a:r>
            <a:endParaRPr lang="en-US" sz="996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к рынку: предприятия «тянутся» за транспортом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предприятие зависит от привоза сырья или вывоза продукции, его выгоднее располагать вдоль автомобильных дорог и рядом с крупными сёлами. Так легче организовать доставки для производства и торговых точек. На фото хорошо смотрятся трасса, въезды в населённые пункты и здания предприятий. 
</a:t>
            </a:r>
            <a:endParaRPr lang="en-US" sz="873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транспортных узлов — склады, мастерские и переработка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пересечением маршрутов удобно строить склады, холодильники и мастерские: там легче хранить материалы и собирать партии для отправки. Часто именно в таких местах находятся перерабатывающие участки. Визуально это можно показать видом перекрёстка дорог, логистической зоны и производственных корпусов.
</a:t>
            </a:r>
            <a:endParaRPr lang="en-US" sz="8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доходов района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показана относительная значимость источников, без привязки к конкретным цифрам бюджета.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устойчивыми обычно оказываются районы, где есть переработка и регулярные поступления от предприятий: доход не сводится к одному источнику.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структуры доходов местного бюджета (условные значения, поскольку точные данные по конкретному району не указаны).
</a:t>
            </a:r>
            <a:endParaRPr lang="en-US" sz="51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хозяйства района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ощущается нехватка рабочих мест: часть людей вынужденно ездит на заработки или уезжает. Это снижает численность трудоспособного населения и усложняет работу предприятий.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переработка сырья означает, что район продаёт более простую продукцию и теряет часть выручки. Из‑за этого сложнее создавать новые рабочие места и развивать местные сервисы.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проблема — изношенные дороги и транспортные трудности. Когда перевозки становятся дольше и дороже, растут издержки предприятий и магазинов, а доставка товаров и сырья идёт хуже.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одной отрасли и экологические риски (загрязнение воды и почв) усиливают нестабильность. Если отрасль «проседает», доходы падают, а здоровье жителей страдает.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продукции от производства к покупателю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Упрощённая схема движения товара: от сырья до продажи, с ролью хранения и транспорта.
</a:t>
            </a:r>
            <a:endParaRPr lang="en-US" sz="11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отраслей по значимости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учебного сравнения критерии представлены в виде баллов, чтобы легче увидеть различия между отраслями.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сильнее зависит от погоды, тогда как торговля и услуги обычно стабильнее. Промышленность чаще даёт больше продукции и занятости.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анализа факторов значимости отраслей (условные баллы).
</a:t>
            </a:r>
            <a:endParaRPr lang="en-US" sz="6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547" y="1852258"/>
            <a:ext cx="346800" cy="308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6516" y="3151554"/>
            <a:ext cx="296887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29434" y="1836742"/>
            <a:ext cx="339300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29434" y="3151554"/>
            <a:ext cx="339300" cy="3393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рациональное природопользование
</a:t>
            </a:r>
            <a:endParaRPr lang="en-US" sz="1823" dirty="0"/>
          </a:p>
        </p:txBody>
      </p:sp>
      <p:sp>
        <p:nvSpPr>
          <p:cNvPr id="1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9" name="Text 2"/>
          <p:cNvSpPr txBox="1"/>
          <p:nvPr/>
        </p:nvSpPr>
        <p:spPr>
          <a:xfrm>
            <a:off x="737719" y="1878575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сточных вод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воды на предприятиях и в коммунальном хозяйстве снижает загрязнение рек и водоёмов. Это важно для здоровья жителей и для стабильной работы хозяйства, связанного с водой.
</a:t>
            </a:r>
            <a:endParaRPr lang="en-US" sz="1000" dirty="0"/>
          </a:p>
        </p:txBody>
      </p:sp>
      <p:sp>
        <p:nvSpPr>
          <p:cNvPr id="20" name="Text 3"/>
          <p:cNvSpPr txBox="1"/>
          <p:nvPr/>
        </p:nvSpPr>
        <p:spPr>
          <a:xfrm>
            <a:off x="737748" y="3193398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Лесополосы и защита ландшафта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лесополос удерживает влагу, уменьшает ветровую эрозию и помогает сохранять природные ресурсы. Леса также поддерживают условия для сельского хозяйства и снижают экологические риски.
</a:t>
            </a:r>
            <a:endParaRPr lang="en-US" sz="1000" dirty="0"/>
          </a:p>
        </p:txBody>
      </p:sp>
      <p:sp>
        <p:nvSpPr>
          <p:cNvPr id="21" name="Text 4"/>
          <p:cNvSpPr txBox="1"/>
          <p:nvPr/>
        </p:nvSpPr>
        <p:spPr>
          <a:xfrm>
            <a:off x="4431869" y="1878597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Бережная работа с почвами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плодородие помогают грамотная обработка земли и профилактика эрозии. Так уменьшаются потери урожая и снижается необходимость «восстанавливать» почвы дорогими мерами.
</a:t>
            </a:r>
            <a:endParaRPr lang="en-US" sz="987" dirty="0"/>
          </a:p>
        </p:txBody>
      </p:sp>
      <p:sp>
        <p:nvSpPr>
          <p:cNvPr id="22" name="Text 5"/>
          <p:cNvSpPr txBox="1"/>
          <p:nvPr/>
        </p:nvSpPr>
        <p:spPr>
          <a:xfrm>
            <a:off x="4431869" y="3193403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и 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 и переработка сокращают количество мусора на полигонах. Экономия топлива и воды уменьшает затраты и одновременно снижает вредное воздействие на окружающую среду.
</a:t>
            </a:r>
            <a:endParaRPr lang="en-US" sz="94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074720"/>
            <a:ext cx="5253300" cy="23717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жителей района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жителей поддерживает и производство, и сферу услуг. Профессии различаются по месту работы и навыкам, но все они важны для повседневной жизни района.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районе ценны не только производственные профессии, но и специалисты услуг: они обеспечивают движение товаров, качество обучения и медицинскую поддержку.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теме «Профессии и труд в хозяйстве района» (обобщение).
</a:t>
            </a:r>
            <a:endParaRPr lang="en-US" sz="6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 района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предприятий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Устаревшее оборудование заменяют на более современное, чтобы повышать качество продукции и сокращать потери. Это даёт новые задачи для работников и улучшает стабильность выпуска.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дорог и логистика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дорожной сети и организацию перевозок делают эффективнее. Тогда легче доставлять сырьё и товары, снижаются издержки и расширяется рынок для местных производителей.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переработки местного сырья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сырьё превращают в готовую продукцию внутри района, растёт добавленная стоимость. Появляются новые рабочие места, а доходы становятся более предсказуемыми.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фермеров и малого бизнеса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Фермерские хозяйства и небольшие предприятия получают возможности для расширения. Дополняют экономику также цифровые услуги, туризм и новые сервисы для жителей.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района — это связанная система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района складывается из природных условий, населения, транспорта и специализации предприятий. Сильный район сочетает сельское хозяйство, промышленность и услуги, сохраняет связи с соседями и устойчив к изменениям.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2026-05-11T21:57:27Z</dcterms:created>
  <dcterms:modified xsi:type="dcterms:W3CDTF">2026-05-11T21:57:27Z</dcterms:modified>
</cp:coreProperties>
</file>