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система координат на плоскости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 помогают точно найти любую точку.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помогают координаты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нужны, чтобы точно указывать положение объектов на карте, в тетради, на шахматной доске и на графике. На этом уроке мы увидим, как одна пара чисел помогает находить точки и строить фигуры.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взаимно перпендикулярные оси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Ox расположена горизонтально и задаёт движение вправо и влево от начала координат. Именно по ней определяют первую координату точки.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оси пересекаются под прямым углом, система называется прямоугольной. Каждая точка получает своё место относительно двух направлений отсчёта.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Oy направлена вертикально и показывает положение точки выше или ниже оси Ox. Вместе обе оси образуют прямой угол.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 и единичный отрезок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 — это начало координат, и её запись всегда (0; 0). От неё начинается отсчёт всех остальных точек на плоскости.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отсчёта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обеих осях выбирают один и тот же единичный отрезок. Благодаря равным делениям можно точно откладывать числа 1, 2, 3 и сравнивать расстояния.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шаг на осях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координаты точки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чтении координат на плоскости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Абсцисса и ордината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координата называется абсциссой. Она показывает, насколько точка смещена по горизонтали относительно оси Oy.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координат сначала идёт абсцисса, затем ордината: (x; y). Например, у точки A(3; −2) сначала читают 3, потом −2.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координата называется ординатой. Она показывает положение точки по вертикали относительно оси Ox и может быть положительной или отрицательной.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 четырех четвертях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можно определить сразу, если посмотреть на знаки обеих координат и направление отсчёта от начала координат.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первой координаты указывает левую или правую часть плоскости, а знак второй — верхнюю или нижнюю.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координатной плоскости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по четвертям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знаки имеют координаты точки в каждой четверти координатной плоскости.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каждой координаты зависит от направления отсчёта от начала координат по своей оси.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координатной плоскости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отмечают точку по координатам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 оси Ox откладывают первую координату. Если число положительное, движение идёт вправо, если отрицательное — влево от начала координат.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пересечения двух направлений и будет нужной точкой. Поэтому одна и та же пара чисел всегда задаёт только одну точку.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 оси Oy откладывают вторую координату. При положительном значении точку поднимают вверх, при отрицательном — опускают вниз.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осях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x = 0, точка лежит на оси Oy. Если y = 0, точка находится на оси Ox, потому что одна координата не изменяет положение.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O(0; 0) принадлежит обеим осям одновременно и называется началом координат. Примеры A(0; 4), B(−3; 0) и C(0; 0) помогают это увидеть.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точек и их положения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расположены в разных частях плоскости, поэтому по их виду легко сравнить влияние знаков координат.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x задаёт правую часть плоскости, отрицательный — левую; знак y определяет верхнюю или нижнюю половину.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плоскость; учебные примеры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координата по модулю больше, точка находится дальше от соответствующей оси и обычно дальше от центра плоскости.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— это шаг на оси, по которому удобно сравнивать удалённость точки от начала координат.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измерения на координатной плоскости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построить прямоугольник по координатам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построения фигуры по заданным вершинам на координатной плоскости.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498750"/>
            <a:ext cx="439200" cy="390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 повседневной жизни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положение персонажа или предмета часто задаётся по двум числам. Это помогает двигаться по уровню, строить карту и отслеживать изменения.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игры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клетчатой бумаге координаты позволяют аккуратно располагать рисунки и фигуры. Можно обойтись без линейки и всё равно сохранить точность построения.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в клетку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фигуры или клетки легко найти по строке и столбцу, поэтому координатный способ помогает быстро ориентироваться на доске и точно обсуждать ходы.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города нужно точно указать место, маршрут или объект. Координатная сетка делает поиск понятным и удобным для человека и устройства.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и навигаторы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246285"/>
            <a:ext cx="4335300" cy="152373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координат и положения точки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знакам координат можно быстро определить, где находится точка относительно начала координат.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x и y сразу показывают четверть: достаточно посмотреть, положительные они или отрицательные.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координатами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частая ошибка — перепутать порядок чисел в записи точки. Сначала всегда идёт x, затем y, поэтому запись (y; x) будет неверной.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связана со знаком числа и отсчётом клеток. Если забыть минус или сместиться на одну клетку, точка окажется в другом месте плоскости.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знаки координат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модуль координаты может вести точку в разные стороны, если меняется знак числа.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знака первой координаты переносит точку слева направо, а второй — сверху вниз или обратно.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координатных точек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графиками функций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графика имеет свои координаты (x; y), а все точки вместе образуют линию или кривую, которая показывает зависимость между величинами.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значение x меняется по оси Ox, можно наблюдать, как меняется y. Именно так читают поведение графика слева направо.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расположению точек видно, где график поднимается, опускается, пересекает оси или остаётся выше и ниже оси Ox.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нужна не только для построения, но и для понимания смысла графика: она делает зависимость наглядной и удобной для сравнения.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 координатной плоскости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поиске точки и определении её положения.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координатной плоскости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точно описывать положение точки, строить фигуры и читать графики. Если помнить порядок (x; y), знаки и четверти, работа с плоскостью становится простой и понятной.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2026-05-24T17:29:27Z</dcterms:created>
  <dcterms:modified xsi:type="dcterms:W3CDTF">2026-05-24T17:29:27Z</dcterms:modified>
</cp:coreProperties>
</file>