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зерна до румяной булки — один вкусный путь.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зёрнышка получилась булка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булка знакома каждому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Булка и хлеб часто бывают на нашем столе. Они делают еду сытнее, а ещё рассказывают о труде людей, которые выращивают зерно, собирают урожай, перемалывают муку и пекут вкусную выпечку каждый день.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зерно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— это крошечное семя злака, чаще всего пшеницы. С виду оно простое, но внутри уже спрятано всё, что нужно для будущего растения и булки.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зерна есть оболочка, зародыш и мягкая часть. Именно из мягкой части потом получают муку, а зародыш помогает новому ростку начать жизнь.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выпечки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маленькое зёрнышко может стать частью большого урожая. Из него не сразу получается булка, но без него не было бы ни муки, ни теста, ни ароматной корочки.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начинается путь булки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посев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сеют зерно в землю. Потом поле получает тепло и влагу, а маленькое семя начинает просыпаться и тянуться к свету.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колосьев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поле вырастают высокие колосья. Они колышутся на ветру, словно золотые фонарики, и постепенно наполняются зёрнами.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роста растения нужны солнце, вода, воздух и забота людей. Если всё складывается удачно, к концу лета поле готово подарить хороший урожай.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булки по шагам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зерно проходит путь от поля до тёплой выпечки.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убирают урожай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колосья становятся золотыми и тяжёлыми, приходит время уборки. Зерно уже набрало силу, а поле готово к работе больших машин.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комбайна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Комбайн срезает растения, отделяет зёрна от стеблей и собирает их в бункер. Машина работает быстро, чтобы ничего не потерялось в поле.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 зерна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зерно обязательно сушат. Так оно не отсыревает, не портится и не покрывается плесенью, а значит, спокойно ждёт следующего шага.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 склад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зерно везут в хранилище. Там его держат в сухом месте, чтобы оно сохранилось до помола и осталось хорошим для будущей муки.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Мельница превращает зерно в муку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зерно становится мягким порошком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зёрна тщательно очищают от пыли, соломинки и мелких примесей. Потом они попадают в машины, где их размалывают до мелкой муки. Именно здесь твёрдое зерно превращается в лёгкий белый поток, похожий на облачко.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работали раньше и теперь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назад зерно растирали каменные жернова. Работа была медленной, зато очень важной. Сегодня на мельницах трудятся большие машины, которые делают муку быстрее и аккуратнее, помогая пекарям получать ровный результат.
</a:t>
            </a:r>
            <a:endParaRPr lang="en-US" sz="12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мука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Пшеничная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пшеничной муки чаще всего пекут мягкие булочки. Она помогает тесту стать нежным, эластичным и воздушным, поэтому выпечка получается особенно пушистой.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Ржаная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Ржаная мука темнее и даёт более плотное тесто. Из неё часто пекут хлеб с ярким вкусом и ароматом, который хорошо знаком многим семьям.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Цельнозерновая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Цельнозерновая мука содержит больше частей зерна. Она полезная и чуть более грубая по текстуре, поэтому выпечка из неё получается сытной и насыщенной.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кладут в тесто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— это основа теста. Именно она соединяет остальные продукты и помогает булке держать форму, когда тесто поднимается и отправляется в духовку.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жидкость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теста берут тёплую воду или молоко. Жидкость помогает смешать все продукты и создаёт удобные условия, в которых дрожжи начинают работать.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маленькие живые помощники. Они питаются сахаром и делают тесто пышным, словно надувают в нём крошечные воздушные шарики.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соль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помогает дрожжам проснуться, а соль делает вкус более ровным и приятным. Вместе они помогают тесту стать вкусным, а не скучным.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масла делает тесто мягче и нежнее. Благодаря ему булка потом получается более ароматной и приятно тает во рту.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замешивают тесто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простые продукты превращаются в мягкое и пышное тесто.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тесто поднимается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849300" y="1943301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просыпаются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тесто попадают дрожжи и сахар, они начинают есть сладкое и работать очень старательно. При этом выделяется газ, который будто надувает тесто изнутри.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49300" y="2869224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Пузырьки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собирается в крошечные пузырьки и застревает в тесте. Из-за этого масса становится рыхлой, мягкой и заметно увеличивается в объёме, как маленький воздушный домик.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300" y="3795149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росту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тёплом месте дрожжи трудятся быстрее, поэтому тесто поднимается охотнее. Если ему дать время отдохнуть, булочка потом получится пышной, лёгкой и очень нежной.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булочки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тесто готово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или пекарь делает мягкое тесто и даёт ему немного отдохнуть, чтобы оно стало послушным и удобным для работы.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выбирают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тесто делят на кусочки и придают им нужный вид: круглый, овальный, плетёный, в виде узелка или лепёшки.
</a:t>
            </a:r>
            <a:endParaRPr lang="en-US" sz="1212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короткий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Слепленные булочки снова оставляют в тепле. За это время они чуть подрастают и становятся более пышными перед выпечкой.
</a:t>
            </a:r>
            <a:endParaRPr lang="en-US" sz="121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 к духовке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булочки отправляют в духовку, где они окончательно раскрывают свою форму и покрываются аппетитной корочкой.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горячей духовке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Булочка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горячей духовке тесто быстро увеличивается в размере. Внутри остаются пузырьки воздуха, и булочка становится выше, словно вдруг решила подрасти за один урок.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корочка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поверхность подсыхает и подрумянивается. Так образуется хрустящая корочка, которая защищает мягкий мякиш внутри и делает булочку особенно аппетитной.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Мякиш остаётся нежным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тепло действует осторожно: пузырьки сохраняются, а тесто пропекается равномерно. Поэтому мякиш получается лёгким, мягким и совсем не тяжёлым.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идёт по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тесто нагревается, меняются его сахар и белки, и появляется знакомый запах свежей выпечки. Он часто первым сообщает: булочка почти готова!
</a:t>
            </a:r>
            <a:endParaRPr lang="en-US" sz="11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булка попадает на стол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готовой булочки от духовки до подачи к столу.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Хлебороб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поле выходит хлебороб. Он сеет зерно, следит за ростом растений и радуется каждому крепкому колоску. Без его заботы будущая булка даже не начнёт свой путь. Поле кажется обычным, но именно здесь начинается большая работа.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работу включаются тракторист и комбайнёр. Один готовит землю и помогает посевам, другой убирает спелый урожай, когда колосья становятся золотыми. Машины шумят, пыль поднимается, а зерно аккуратно собирают в бункеры и везут дальше.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Мельник и пекарь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мельнице мельник превращает зерно в муку, а в пекарне пекарь замешивает тесто и ставит булочки в горячую печь. Так труд многих людей соединяется в один вкусный результат, который потом появляется на столе у семьи.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булке появиться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зерно надо беречь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много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зерно — это не просто крупинка, а результат работы людей, техники и природы. Если его потерять, пропадёт часть будущего урожая.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опасна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зерно намокает, оно может начать портиться и покрываться плесенью. Поэтому его стараются быстро сушить и держать в сухом месте.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аккуратный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перевозки зерно защищают от дождя, грязи и лишних ударов. Даже маленькая трещина или сырость могут испортить хороший запас.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должно быть сухим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складе зерно ждёт мельницу в чистом и сухом помещении. Так оно сохраняет качество и спокойно дожидается своего следующего шага.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Булка в доме и в истории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Давняя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люди пекут очень давно, а мягкие булочки появились позже, когда научились делать нежное тесто и пользоваться горячими печами. Так выпечка стала вкуснее и разнообразнее.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булочки бывают домашними, школьными и магазинными. Они часто встречаются на завтраке, к чаю или просто как быстрый и сытный перекус.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знак уюта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булка часто напоминает дом, заботу и вкусный обед. Её румяная корочка и мягкий запах способны поднять настроение даже в самый обычный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булку вкусной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шаги особенно важны для удачной булочки.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булке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маленького зёрнышка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булка начинается с крошечного зерна, которое сначала растёт в поле. Потом его убирают, мелют и превращают в муку. Путь длинный, а результат очень вкусный.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колосе их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колосе бывает много зёрен, поэтому с одного поля можно получить большой урожай. Каждое зернышко помогает людям напечь много хлеба и булочек.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который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выпечка пахнет так знакомо, что её запах сразу вызывает мысли о доме и тепле. Недаром многие люди улыбаются ещё до первого кусочка.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Булка — маленькое путешествие от поля до стола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знаем: булка не появляется сама по себе. За ней стоят зерно, поле, техника, мельница и пекарь. А ещё — терпение, забота и немного тёплого чуда.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2026-05-25T17:10:34Z</dcterms:created>
  <dcterms:modified xsi:type="dcterms:W3CDTF">2026-05-25T17:10:34Z</dcterms:modified>
</cp:coreProperties>
</file>