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учиться, общаться и справляться с повседневными задачами.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как она работает и как её улучшать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память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 — это система, которая помогает принять информацию, удержать её и потом вернуть в нужный момент.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память в повседневной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счёт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читаем, считаем или объясняем мысль вслух, память помогает удерживать слова и последовательности. Без неё любое действие пришлось бы начинать заново, шаг за шагом.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правила, даты, имена друзей и маршруты. Благодаря этому мы ориентируемся в школе и городе, не теряя нужные знания каждый раз.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нужна и для навыков: кататься на велосипеде, печатать, решать задачи по образцу. Опыт тоже сохраняется в памяти и помогает не повторять прежние ошибки.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связывается с уже известным, учиться становится легче. Память соединяет прошлое и настоящее, поэтому знания не лежат отдельно, а складываются в систему.
</a:t>
            </a:r>
            <a:endParaRPr lang="en-US" sz="13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 — хранение — выход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проходит путь от восприятия к ответу.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памяти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памяти отличаются по длительности и объёму удержания информации.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знание повторяют и используют, тем выше шанс сохранить его надолго.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памяти, обобщение по возрастной психологии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воспоминание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информация должна попасть в память: услышанное, увиденное или прочитанное нужно выделить и заметить. Без этого след получается слабым, как фотография, сделанная в движении.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Консолидация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 укрепляется: мозг связывает новое с уже известным и делает запись прочнее. Это похоже на сохранение файла, который ещё можно доработать и не потерять.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достать информацию обратно. Когда мы отвечаем у доски или пишем тест, это похоже на открытие файла из памяти и поиск нужной 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мозг при запоминании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Сборщик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похож на помощника, который собирает новые впечатления в единое воспоминание. Он связывает место, время, лица и детали, чтобы событие не распалось на отдельные кусочки.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хранит множество долговременных знаний. Там остаются правила, слова, понятия и знакомые образы, к которым мозг возвращается снова и снова при учёбе и разговоре.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не делает точную копию всего происходящего. Он выбирает главное и соединяет части так, чтобы воспоминание было полезным, даже если некоторые мелочи со временем стираются.
</a:t>
            </a:r>
            <a:endParaRPr lang="en-US" sz="10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внимание и эмоции меняют память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работает как фонарик: оно освещает только то, на чём мы сосредоточились. Если слушать учителя и одновременно смотреть в телефон, часть материала просто не успеет закрепиться.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помех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отвлечений, тем точнее кодируется информация. Короткое сосредоточение на одном задании даёт памяти больше шансов сохранить правило, пример или формулу.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 делают события заметнее и иногда запоминаются лучше обычного. Но тревога и страх могут сбить мысли, поэтому ответ получается не таким точным.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состояние помогает вспоминать увереннее. Когда человек не паникует, ему легче найти нужную информацию и проверить себя, а не угадывать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забываем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материал не повторять, след в памяти быстро слабеет. Мозг оставляет прежде всего то, что используется чаще, а остальное постепенно становится труднее найти.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знание не связано с опытом, ему сложнее закрепиться. Ассоциации, примеры и знакомые ситуации помогают памяти удержать новое и быстрее его достать позже.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спешке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мешает внимательно разобраться в материале. Если учить второпях, память получает меньше времени на обработку, и часть информации теряется ещё до проверки.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стресс: влияние на запоминание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«перенос»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укрепляет связи между нейронами и как будто переносит важное из черновика в надёжное хранилище. Поэтому после сна материал вспоминается увереннее.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недосыпа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спать мало, внимание становится рассеянным, а мысли — медленнее. Из-за этого труднее запоминать новое, быстрее устаёшь и хуже отвечаешь на уроке.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сужает внимание и мешает спокойно искать ответ в памяти. На контрольной полезны пауза, ровное дыхание и заранее выученный план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Интервальные повторения работают лучше зубрёжки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дают мозгу время укрепить следы памяти и проверить их повторным извлечением.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Распределённые повторения удерживают материал заметно лучше, чем один длинный вечер подготовки.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принципа интервального повторения, без привязки к конкретному исследованию.
</a:t>
            </a:r>
            <a:endParaRPr lang="en-US" sz="5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припоминание вместо пассивного чтения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 учебник и попробуй ответить на вопрос своими словами. Когда приходится вспоминать без подсказки, мозг сильнее закрепляет нужную информацию и сразу показывает пробелы.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без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 задачу, напиши определения или перечисли факты по памяти. Такой короткий вызов полезнее, чем спокойное чтение: он заставляет знания «работать», а не просто выглядеть знакомыми.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неточности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сверяйся с учебником и исправляй только ошибки. Так ты не тратишь время на то, что уже знаешь, и точнее понимаешь, что нужно повторить.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этот цикл несколько раз: вспоминание, проверка, исправление. Чем чаще ты извлекаешь информацию из памяти, тем прочнее она становится и тем легче приходит на контрольной.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 материал на короткие циклы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цикла по принципу «разбей и повторяй»: короткая работа чередуется с отдыхом и повтором.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вместо списка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список, придумай маленькую историю, где все слова связаны между собой. Чем ярче и неожиданнее сюжет, тем легче мозгу удержать порядок и детали.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трудно запоминается, помоги ему рифмой или короткой фразой. Знакомый ритм делает материал проще, особенно когда нужно быстро вспомнить термин или правило.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из букв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 удобны там, где есть последовательность из нескольких элементов. Несколько первых букв превращаются в подсказку, по которой легко восстановить весь набор.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превратить сложное в запоминаемое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повторений для школьного материала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 дням помогает не перегружать память и возвращаться к материалу в нужный момент.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повтор требует меньше времени на чтение и больше — на вспоминание, поэтому знание становится устойчивее.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мини-план, составленный по принципу интервальных повторений.
</a:t>
            </a:r>
            <a:endParaRPr lang="en-US" sz="6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частых заблуждения о памяти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20748" y="2151025"/>
            <a:ext cx="47400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про перечитывание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перечитывание создаёт ощущение знакомости, но не всегда настоящего знания. Проверка себя гораздо полезнее: она показывает, что уже помнишь, а что пока путается.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820748" y="3411025"/>
            <a:ext cx="47400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про «идеальную»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 — не идеальная память. Все люди иногда забывают, ошибаются и путают детали, а умение учиться связано не с чудом, а с тренировкой и подходом.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347" y="4141705"/>
            <a:ext cx="397575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помехи для запоминания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 отвлекают даже тогда, когда их не открывают. Одного короткого сигнала достаточно, чтобы мысль прервалась, а потом снова потребовалось время на возвращение к задаче.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шаги и музыка без наушников делят внимание на части. Когда вокруг слишком много звуков, материал хуже удерживается и медленнее вспоминается позже.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столе лежит много лишнего, мозг тратит силы на выбор, что важно. Чистое рабочее место помогает быстрее сосредоточиться на одном задании.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учишься всё время в разных местах, привычка к работе формируется слабее. Один удобный уголок с нужными материалами помогает быстрее включаться в повторение.
</a:t>
            </a:r>
            <a:endParaRPr lang="en-US" sz="10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память на коротких заданиях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упражнения помогают проверить, как работает память сразу и после небольшой паузы.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свой способ запоминания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вышло сразу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отметь, что получилось без усилий, а что пришлось повторить. Такие заметки помогают понять, на каком этапе ты теряешь внимание и где нужна дополнительная тренировка.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удобнее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разные способы: чтение, проговаривание, запись, ассоциации. Удобный способ не всегда самый быстрый, но он показывает, как именно тебе проще удерживать материал.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изменить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ошибка повторяется, попробуй изменить условия: сделать паузу, убрать телефон, сократить объём. Небольшая настройка часто помогает сильнее, чем ещё одно бесконечное перечитывание.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Учись так, чтобы помнить дольше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лучше всего развивается, когда учёба короткая, регулярная и активная. Проверяй себя, делай паузы, высыпайся и ищи способы, которые подходят именно тебе.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2026-07-25T17:30:14Z</dcterms:created>
  <dcterms:modified xsi:type="dcterms:W3CDTF">2026-07-25T17:30:14Z</dcterms:modified>
</cp:coreProperties>
</file>