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в семье, культуре и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— память семьи, источник тепла и нравственной опоры.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помогает увидеть, как в литературе раскрываются память, семья, совесть и нравственный выбор. Через отношения с ней герой становится понятнее, а личный опыт подростка — ближе к анализу текста.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бабушки важен на уроке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как хранительница семейной памяти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свидетельства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письма и альбомы сохраняют не просто лица и даты, а живую историю семьи. Через такие вещи прошлое становится конкретным и близким.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нескольких поколений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часто рассказывает о родителях, детстве, переездах и трудной работе. Эти рассказы связывают личную биографию семьи с историей страны.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привычках и рецептах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блюда, способы приготовления и домашние традиции тоже несут память. Они показывают, как повседневная жизнь передаёт опыт без книжных уроков.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слышит семейные воспоминания, он лучше понимает своё место в роду. Такая память помогает ощущать связь с близкими и ответственность за неё.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в повседневной жизни семьи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кухонным столом бабушка незаметно собирает семью вместе: ставит чайник, спрашивает о делах, подаёт домашний пирог. В таких простых сценах особенно ясно видны уют, внимание и привычка быть рядом. Именно они создают ощущение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начинается с чая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книгой и разговором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помогает с уроками, но не только объясняет задания. Она умеет слушать, подсказывать спокойно и вместе искать ответ, а потом открыть старый фотоальбом или почитать вслух. Так повседневность превращается в тёплую семейную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Бабушке обычно приписывают доброту и внимательность к чужим переживаниям. В литературе именно эти черты делают её человеком, к которому обращаются не только за помощью, но и за моральной опорой.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качества, которые связывают с образом бабушки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выдержка особенно заметны в семейных конфликтах и трудных обстоятельствах. Благодаря им бабушка часто выглядит человеком, который умеет не торопить, а поддерживать и удерживать равновесие.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бабушки выражается не в громких поучениях, а в точных и спокойных словах. Её жизненные оценки ценны потому, что опираются на опыт, ответственность и умение видеть последствия поступков.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заботливость связывают личный авторитет бабушки с повседневным трудом. Она не только говорит о добре, но и ежедневно подтверждает его делами, создавая устойчивый нравственный ориентир для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бабушки объединяет заботу, память и передачу семейного уклада.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модель, составленная по материалам семейных рассказов и литературных наблюдений; без привязки к одной статистической выборке.
</a:t>
            </a:r>
            <a:endParaRPr lang="en-US" sz="83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образа — не одна роль, а их сочетание; особенно заметны поддержка и сохранение традиций.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бабушка выполняет в семье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921" y="1336325"/>
            <a:ext cx="353655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семейной культуры и литературного анализа.
</a:t>
            </a:r>
            <a:endParaRPr lang="en-US" sz="1044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образе соединяются память, забота и нравственная поддержка.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важна одновременно как практическая помощница и как носительница семейной преемственности.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Бабушка: роли и проявления в жизни семьи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бабушки ценен тем, что за ним стоит долгая биография и умение сохранять достоинство в трудных обстоятельствах.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качества чаще всего слышны в её советах: терпение, ответственность и уважение к людям.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и семейных наблюдений; число используется как учебное выделение ключевых качеств.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с бабушкой часто строится на доверии и спокойствии: рядом с ней легче признаться в страхах, неудачах и переживаниях, не опасаясь резкой оценки.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бабушка нередко становится человеком, который умеет выслушать, принять и помочь увидеть ситуацию шире. Такое общение укрепляет чувство безопасности и семейной принадлежности.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связь между бабушкой и внуками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бабушка связана с домом, заботой и традиционным укладом. Она хранит порядок семьи и помогает ребёнку различать добро и недоброе.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в русском фольклоре и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образ может быть очень разным: от тихой второстепенной фигуры до важного нравственного ориентира, влияющего на выбор героя и его внутренний рост.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народной культуре, и в художественном тексте бабушка часто символизирует тепло, память и духовную опору, благодаря которым человек чувствует связь с прошлым и родом.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акцент смещается: от бытовой заботы к внутренней самостоятельности героини и ее личной судьбе.
</a:t>
            </a:r>
            <a:endParaRPr lang="en-US" sz="122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по школьному анализу художественных текстов; значения иллюстративные.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роли заботы и наставничества, но литература показывает и более сложные, индивидуальные образы.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литературные модели образа бабушки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9406" y="1191478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3144" y="1191478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бабушка: традиция и активная жизнь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бабушки продолжают работать или участвовать в общественной жизни, сохраняя профессиональный опыт и чувство собственной значимости. Возраст не отменяет деятельной позиции.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мессенджеры и видеозвонки помогают бабушкам оставаться рядом с семьей, даже если родственники живут в разных городах. Это делает общение более частым и гибким.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бабушка нередко занимается спортом, путешествует, учится новому и поддерживает собственный ритм жизни. Она не сводится только к семейным обязанностям.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внукам и детям остается важной частью ее роли, но теперь она сочетается с личными интересами, планами и правом на отдых. В этом проявляется баланс заботы и свободы.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стереотипов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показывает, что старость может быть активной, достойной и разнообразной. Бабушка предстает не как пассивный персонаж, а как человек с опытом и собственной жизненной траекторией.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семейная память проходит через бабушку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модели передачи личного опыта через рассказ, совместные действия и семейные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подросток может поддерживать общение с бабушкой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контакт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простых регулярных разговоров: спросить о самочувствии, рассказать о своем дне, уточнить, чем можно помочь. Даже короткое внимание поддерживает чувство близости.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ее истории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задавать вопросы о молодости, учебе, работе, любимых книгах и семейных событиях. Так общение становится содержательным и помогает лучше понять опыт другого поколения.
</a:t>
            </a:r>
            <a:endParaRPr lang="en-US" sz="1249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 и уважение ритма
</a:t>
            </a:r>
            <a:pPr algn="l" indent="0" marL="0">
              <a:lnSpc>
                <a:spcPct val="130039"/>
              </a:lnSpc>
              <a:buNone/>
            </a:pPr>
            <a:r>
              <a:rPr lang="en-US" sz="1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подстраиваться под ее привычки: помочь по дому, сходить в магазин, не торопить в разговоре и бережно относиться к ее времени. Это укрепляет доверие и взаимное уважение.
</a:t>
            </a:r>
            <a:endParaRPr lang="en-US" sz="11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семейных наблюдений и литературных примеров; не статистические данные.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реальная роль бабушки шире бытовых представлений и зависит от ее характера, возраста и жизненного опыта.
</a:t>
            </a:r>
            <a:endParaRPr lang="en-US" sz="124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не сводится к одному шаблону: в жизни и в тексте она может быть активной, самостоятельной и многогранной.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 реальность об образе бабушки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удерживают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фотоальбом, письма, тетрадь с рецептами или вязаная вещь сохраняют след конкретного человека. Через такие предметы прошлое становится не абстрактным, а почти осязаемым.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реликвия связана с событием, временем и семейной историей. Поэтому вещь может напоминать не только о бабушке, но и о ценностях, которые она передавала.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вещи как часть семейной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историях эти черты часто описывают не отдельно, а в сочетании: именно они создают цельный образ.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мотивам семейных рассказов и литературных характеристик; значения иллюстративные.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качества, связанные с нравственной устойчивостью и заботой, поэтому бабушка воспринимается как моральная опора.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связывают с бабушкой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болезни близких бабушка часто берет на себя повседневные дела и создает вокруг семьи ощущение порядка, которое помогает пережить тревогу без лишней суеты.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разводе родителей или конфликте она нередко становится человеком, который слушает без осуждения и дает ребенку пространство для честного разговора и эмоциональной разрядки.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переезда, учебного стресса или перемен в привычном укладе бабушка поддерживает не громкими словами, а спокойствием, практической помощью и устойчивым распорядком.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именно такие эпизоды показывают, что сила старшего поколения выражается не во власти, а в способности сохранять внутреннее равновесие и передавать его другим.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как опора в трудные моменты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бабушке начинается с внимания к ее словам и времени. Это не формальность, а признание ее опыта, труда и личного вклада в жизнь семьи.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бабушке как нравственная и культурная норма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проявляется в конкретных поступках: помощи по дому, заботе о здоровье, благодарности за поддержку и готовности учитывать ее привычки, не превращая общение в обязанность.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такое отношение становится показателем воспитанности героя и его связи с семейной традицией. Через него раскрывается преемственность между поколениями.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— память, опора и связь поколений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 соединяет семейный опыт, заботу и нравственную преемственность. В жизни и литературе он помогает увидеть, как прошлое поддерживает настоящее и формирует будущее.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2026-05-19T21:12:09Z</dcterms:created>
  <dcterms:modified xsi:type="dcterms:W3CDTF">2026-05-19T21:12:09Z</dcterms:modified>
</cp:coreProperties>
</file>