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в русском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предложения и смысловые части текста.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союзы в 7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помогают строить сложные предложения, понимать логику текста и безошибочно ставить запятые. Эта тема нужна в диктантах, изложениях, сочинениях и при синтаксическом разборе.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 как часть речи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предмет, признак или действие. Он служит для связи слов, однородных членов, простых предложений и частей текста, помогая выстроить высказывание связно и понятно.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изменяется по числам, родам, падежам и временам. Он не отвечает на вопросы и не является членом предложения, поэтому его роль всегда связана только с соединением.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однородных членов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часто соединяют однородные члены: берёзы и клёны, быстро и аккуратно, утром или вечером. Такие связи особенно заметны в перечислениях и при выборе из нескольких вариантов.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соединяет простые предложения: Солнце скрылось, и стало прохладно. Он показывает, как связаны события: добавляются ли они, противопоставляются или следуют одно за другим.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отношений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передают разные смысловые отношения: добавление, противопоставление, выбор, причину, цель, условие, время, уступку и сравнение. Именно по этому значению определяется их разряд.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590940"/>
            <a:ext cx="5182677" cy="112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разряда союзов
</a:t>
            </a:r>
            <a:endParaRPr lang="en-US" sz="2833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большие группы союзов и их роль в предложении.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зависит от того, равноправные ли части он соединяет или показывает зависимость одной части от другой.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союзов в школьном курсе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и учебных текстах встречаются соединительные союзы: они нужны для перечислений и одновременных действий.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используются чаще других, а противительные и разделительные точнее выражают противопоставление и выбор.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 значению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и типичных упражнений по теме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 добавление, перечисление и совместность действий. Они помогают соединить части мысли так, чтобы события, признаки или предметы воспринимались как связанные между собой.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и, тоже, также, ни…ни. В школьных текстах они особенно часто встречаются в описаниях, перечислениях и рассказах о последовательных действиях.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этой группы соединяют однородные члены и части сложного предложения: Мальчик читал и писал. Весна пришла, и птицы вернулись. В обоих случаях связь сохраняет равноправие частей.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делают речь плавной и логичной. С их помощью легко показать, что действия происходят вместе, предметы перечисляются, а мысли не противопоставляются, а дополняют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одна часть высказывания не совпадает с другой, ограничивает её или резко меняет направление мысли. Это помогает точнее передать контраст между событиями и признаками.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союзы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а, но, зато, однако, же. Они часто встречаются в коротких и выразительных предложениях, где особенно важно подчеркнуть различие между двумя сообщаемыми фактами.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был тёплый, но ветреный. Здесь союз, но соединяет два признака одного и того же дня, при этом второй признак не дополняет первый, а противопоставляется ему.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 союзами обычно ставится запятая, если они соединяют части сложного предложения или однородные члены. Это помогает читателю сразу увидеть границу между сопоставляемыми частями.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вариантов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указывают, что из нескольких вариантов нужно выбрать один. Они помогают передать ситуацию выбора, когда нельзя или не нужно назвать только один ответ заранее.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такие союзы показывают смену событий или повторяющееся чередование. В этом случае речь передаёт движение, изменение картины или переход от одного явления к другому.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или, либо, то…то, не то…не то, то ли…то ли. Они часто используются в описаниях погоды, маршрутов, планов и других ситуаций с несколькими вариантами.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светит солнце, то идёт дождь. В этом предложении союз то…то показывает чередование состояний природы, поэтому картина звучит живо и меняется прямо на глазах.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309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 значению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помогают понять, почему, зачем и при каких условиях происходит действие.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отвечает за свой тип связи: причина, цель, условие, время, уступка или сравнение. Это делает смысл сложного предложения точным и понятным.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подчинительных союзов в школьной грамматике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союзы объясняют, почему произошло действие. Они отвечают на смысловой вопрос «почему?» и показывают основание события: потому что, так как, из-за того что.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союзы указывают, ради чего совершается действие. Они отвечают на вопрос «зачем?» и помогают выразить намерение: чтобы, для того чтобы, с тем чтобы.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эти союзы связывают главную и зависимую части. Благодаря им читатель понимает, что одна часть объясняет другую или показывает её результат.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такие союзы часто встречаются в упражнениях на пунктуацию и синтаксический разбор. Если определить значение союза, легче найти нужную запятую и избежать ошибки.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и целевые союзы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условие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союзы показывают, при каком условии действие может произойти. В школьных примерах чаще всего встречаются если, раз, коли. Они помогают увидеть зависимость одной части предложения от другой.
</a:t>
            </a:r>
            <a:endParaRPr lang="en-US" sz="1136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уточняют момент, длительность или последовательность событий: когда, пока, как только, прежде чем, после того как. Благодаря им текст становится точнее и 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помогают передать не просто связь частей, а их отношение во времени, при условии или при наличии помехи. Поэтому их важно уметь узнавать при разборе предложения.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помеху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союзы сообщают, что действие всё-таки происходит, хотя есть препятствие: хотя, пусть, несмотря на то что. Они подчёркивают контраст между частями предложения.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Условные, временные и уступительные союзы
</a:t>
            </a:r>
            <a:endParaRPr lang="en-US" sz="2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союза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поиска союза до проверки пунктуации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связка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союз и выглядит совсем коротко, но работает точно: соединяет слова, части и целые предложения. В школьных упражнениях такие союзы легко заметить, потому что они стоят отдельно и не делятся на части.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живёт в двух словах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потому что нельзя разбирать по частям, как обычное слово. Он работает только целиком и помогает назвать причину. То же самое происходит с выражениями для того чтобы и несмотря на то что: смысл появляется только во всей конструкции.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союзы
</a:t>
            </a:r>
            <a:endParaRPr lang="en-US" sz="2851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встречаются короткие и очень разные по смыслу союзы, потому что они нужны почти в каждом типе задания.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союзы связи, противопоставления и причины: они чаще других помогают строить связный школьный текст.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чаще всего встречаются в учебных текстах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 типовым школьным текстам и упражнениям; значения приведены для 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запятые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зато, однако запятая обычно ставится, потому что они соединяют части с разным смыслом. Это правило особенно важно в сложных предложениях и при однородных членах.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подчинительными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потому что, если, когда, хотя и другими подчинительными союзами запятая чаще всего нужна. Она отделяет зависимую часть от главной и помогает увидеть структуру предложения.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запятая не ставится, если их соединяет одиночный союз и и нет особых условий. Именно здесь ученики чаще всего ошибаются в диктантах и упражнениях.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смысл, потом знак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 разряд союза и только потом ставят знак препинания. Такой порядок помогает понять, где союз связывает однородные члены, а где — части сложного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57969"/>
            <a:ext cx="699041" cy="55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5509" y="1886970"/>
            <a:ext cx="438269" cy="701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7577" y="1922121"/>
            <a:ext cx="709795" cy="6309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слова: главное различие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слова или части предложения и не является членом предложения. Он помогает показать смысловую связь, но сам не отвечает на вопрос и не выполняет синтаксическую роль.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отвечает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тоже связывает части, но одновременно входит в предложение как его член. Оно отвечает на вопрос: который? где? куда? откуда? когда? — и помогает точнее разобрать структуру.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чаще всего связаны с местоимениями и наречиями. При разборе полезно проверить, можно ли задать вопрос и определить роль слова в части предложения.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слова: главное различие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связи в предложении может передаваться разными союзами, поэтому важно смотреть не только на слово, но и на смысл всей конструкции.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чаще помогают соединять и сопоставлять, а подчинительные — объяснять обстоятельства действия.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отношения, которые выражают союзы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 типовым школьным примерам; значения использованы для наглядного сравнения смысловых отношений.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разряда союза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союз и частицу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 же легко принять за союз, хотя в некоторых случаях оно выступает частицей. Чтобы не ошибиться, нужно смотреть на роль слова в предложении и его связь с другими словами.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составной союз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потому что, для того чтобы, несмотря на то что нужно воспринимать целиком. Если разобрать их по отдельным словам, легко потерять главное значение и неверно определить разряд.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или и либо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похожи по функции, но в предложении нужно учитывать оттенок выбора. Важно не только назвать форму, но и понять, какой вариант действия или предмета выбирается.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запятых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определить, что именно соединяет союз, трудно поставить нужный знак препинания. Поэтому сначала устанавливают смысловую связь, а затем проверяют, где должна стоять запятая.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видят границу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ученики иногда не замечают, где заканчивается одна часть и начинается другая. Тогда разряд союза определяется неверно, а вместе с ним и синтаксический разбор.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основным союзам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самый частый союз, его разряд и смысл, который он передаёт в предложении.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легче определить по смыслу связи между частями предложения, чем по внешнему виду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9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по основным разрядам союзов.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союзов: грамматика, которая помогает писать правильно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показывают, как части предложения связаны по смыслу: соединяются, противопоставляются, выбираются или объясняются. Чем точнее ученик определяет союз, тем увереннее он ставит запятые и разбирает предложение.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2026-05-28T13:39:12Z</dcterms:created>
  <dcterms:modified xsi:type="dcterms:W3CDTF">2026-05-28T13:39:12Z</dcterms:modified>
</cp:coreProperties>
</file>