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0020" y="238187"/>
            <a:ext cx="4271464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материк природы, рекордов и путешествий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рекордов, контрастов и удивительных маршрутов.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Южная Америка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почти целиком лежит в Западном и в основном в Южном полушарии. Она соединена с Северной Америкой Панамским перешейком и омывается Тихим и Атлантическим океанами. Вытянутая форма материка создаёт большое разнообразие природных условий.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7000 км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такова протяжённость Анд вдоль западной окраины материка.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такая длина горной системы делает Южную Америку материком ярких высотных контрастов и природных рекордов.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данные; протяжённость Анд по материковым меридианам.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через весь запад материка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тянутся длинной дугой через Венесуэлу, Колумбию, Эквадор, Перу, Боливию, Чили и Аргентину. Это не просто горы, а целая полоса высоких хребтов, плато и перевалов, меняющих жизнь людей и природные условия.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вулканы и озёра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Андах много вулканов, высокогорных долин и крупных плоскогорий. Здесь находится озеро Титикака — одно из самых высокогорных крупных озёр мира. Такие высоты делают воздух прохладнее и влияют на хозяйство и транспорт.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горы меняют жизнь людей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сложнее строить дороги, поэтому поселения часто располагаются в удобных долинах и межгорных котловинах. Высота влияет на земледелие, климат и расселение, а также определяет, где развиваются города и туристические маршруты.
</a:t>
            </a:r>
            <a:endParaRPr lang="en-US" sz="1052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 — главная горная система материка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Южной Америки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материк особенно богат влажными лесами и саваннами, а природные зоны резко меняются от экватора к югу.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лесов и саванн связано с влажным климатом, а пампа и пустыни занимают меньшие, но важные по значению территории.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физической карте Южной Америки; распределение зон показано в обобщённом виде.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40220"/>
            <a:ext cx="720000" cy="64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94779" y="3465336"/>
            <a:ext cx="63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 — крупнейший влажный лес планеты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Огромное биоразнообразие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Амазонии обитает множество животных и растений: ягуары, капибары, ленивцы, обезьяны, туканы, анаконды, а также бесчисленные виды насекомых и рыб.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и её притоки образуют густую систему рек и протоков. По ним передвигаются на лодках, а некоторые поселения связаны с внешним миром именно водой.
</a:t>
            </a:r>
            <a:endParaRPr lang="en-US" sz="899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поддерживают высокую влажность воздуха и помогают формировать осадки. Их значение ощущается не только в Южной Америке, но и в соседних районах континента.
</a:t>
            </a:r>
            <a:endParaRPr lang="en-US" sz="908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богатство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важна как место обитания редких видов и источник природных ресурсов. Поэтому её сохранение напрямую связано с будущим природы и людей.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3400" y="1611696"/>
            <a:ext cx="4544845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страны Южной Америки и их столицы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приведены крупнейшие государства материка и их столицы. Бразилия выделяется и площадью, и численностью населения.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государства и столицы сосредоточены в восточной и центральной частях материка, где удобнее связь между районами.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Южной Америки; политическая карта мира.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378" y="1460242"/>
            <a:ext cx="2699977" cy="2194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9409" y="1460242"/>
            <a:ext cx="2671406" cy="2194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природные и исторические места Южной Америки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 Игуасу
</a:t>
            </a:r>
            <a:pPr algn="l" indent="0" marL="0">
              <a:lnSpc>
                <a:spcPct val="100000"/>
              </a:lnSpc>
              <a:buNone/>
            </a:pPr>
            <a:r>
              <a:rPr lang="en-US" sz="75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границе Бразилии и Аргентины расположен один из самых впечатляющих водопадов мира. Игуасу состоит из множества каскадов, поэтому выглядит как огромная живая стена воды и особенно запоминается путешественникам.
</a:t>
            </a:r>
            <a:endParaRPr lang="en-US" sz="752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Мачу-Пикчу
</a:t>
            </a:r>
            <a:pPr algn="l" indent="0" marL="0">
              <a:lnSpc>
                <a:spcPct val="100000"/>
              </a:lnSpc>
              <a:buNone/>
            </a:pPr>
            <a:r>
              <a:rPr lang="en-US" sz="78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высоких Андах Перу находится древний город инков Мачу-Пикчу. Он известен каменными постройками, горным пейзажем и тайной историей, которая привлекает туристов, археологов и любителей древних цивилизаций.
</a:t>
            </a:r>
            <a:endParaRPr lang="en-US" sz="780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
</a:t>
            </a:r>
            <a:pPr algn="l" indent="0" marL="0">
              <a:lnSpc>
                <a:spcPct val="100000"/>
              </a:lnSpc>
              <a:buNone/>
            </a:pPr>
            <a:r>
              <a:rPr lang="en-US" sz="7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 знаменит своим побережьем Атлантического океана, холмами и яркими городскими видами. Здесь особенно заметно, как природа и крупный город могут существовать рядом и создавать узнаваемый образ страны.
</a:t>
            </a:r>
            <a:endParaRPr lang="en-US" sz="7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путешествие по Южной Америке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климат, рельеф и расстояния определяют маршрут и способы передвижения.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4999" y="3054521"/>
            <a:ext cx="2805113" cy="16792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Южной Америки от экватора до юга материка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59644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господствуют жаркие и влажные воздушные массы. Частые дожди делают природу пышной, а реки — полноводными, поэтому именно на севере особенно заметны условия влажных тропиков.
</a:t>
            </a:r>
            <a:endParaRPr lang="en-US" sz="997" dirty="0"/>
          </a:p>
        </p:txBody>
      </p:sp>
      <p:sp>
        <p:nvSpPr>
          <p:cNvPr id="15" name="Text 3"/>
          <p:cNvSpPr txBox="1"/>
          <p:nvPr/>
        </p:nvSpPr>
        <p:spPr>
          <a:xfrm>
            <a:off x="3414398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районе экватора температура остаётся высокой почти круглый год, а осадки выпадают обильно и регулярно. Это создаёт условия для развития густых лесов и богатой речной сети.
</a:t>
            </a:r>
            <a:endParaRPr lang="en-US" sz="1082" dirty="0"/>
          </a:p>
        </p:txBody>
      </p:sp>
      <p:sp>
        <p:nvSpPr>
          <p:cNvPr id="16" name="Text 4"/>
          <p:cNvSpPr txBox="1"/>
          <p:nvPr/>
        </p:nvSpPr>
        <p:spPr>
          <a:xfrm>
            <a:off x="622557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 восточные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внутренних областях и на востоке материка климат меняется от тропического к субтропическому. Здесь заметнее чередование влажных и более сухих периодов, что влияет на сельское хозяйство.
</a:t>
            </a:r>
            <a:endParaRPr lang="en-US" sz="997" dirty="0"/>
          </a:p>
        </p:txBody>
      </p:sp>
      <p:sp>
        <p:nvSpPr>
          <p:cNvPr id="17" name="Text 5"/>
          <p:cNvSpPr txBox="1"/>
          <p:nvPr/>
        </p:nvSpPr>
        <p:spPr>
          <a:xfrm>
            <a:off x="604356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
</a:t>
            </a:r>
            <a:pPr algn="l" indent="0" marL="0">
              <a:lnSpc>
                <a:spcPct val="100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действует высотная поясность: чем выше, тем холоднее воздух. Поэтому рядом могут существовать тёплые долины, прохладные склоны и снежные вершины.
</a:t>
            </a:r>
            <a:endParaRPr lang="en-US" sz="1089" dirty="0"/>
          </a:p>
        </p:txBody>
      </p:sp>
      <p:sp>
        <p:nvSpPr>
          <p:cNvPr id="18" name="Text 6"/>
          <p:cNvSpPr txBox="1"/>
          <p:nvPr/>
        </p:nvSpPr>
        <p:spPr>
          <a:xfrm>
            <a:off x="6231978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запад Чили
</a:t>
            </a:r>
            <a:pPr algn="l" indent="0" marL="0">
              <a:lnSpc>
                <a:spcPct val="100000"/>
              </a:lnSpc>
              <a:buNone/>
            </a:pPr>
            <a:r>
              <a:rPr lang="en-US" sz="4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материка климат становится умеренным и прохладным, а на западе Чили встречаются очень сухие районы. Такие контрасты делают Южную Америку особенно разнообразной.
</a:t>
            </a:r>
            <a:endParaRPr lang="en-US" sz="108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Южной Америки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густонаселённые районы обычно тяготеют к побережью и удобным транспортным узлам, где легче развивать города, порты и промышленность.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заметно опережает другие страны по численности населения; в целом население сосредоточено в более доступных для хозяйства районах.
</a:t>
            </a:r>
            <a:endParaRPr lang="en-US" sz="768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ООН и национальных статистических служб, 2024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7675" y="1670354"/>
            <a:ext cx="3013051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Народы, языки и культурное разнообразие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Южной Америки сформировалось в результате смешения коренных народов, европейцев и потомков африканцев. Поэтому культура материка очень разнообразна и отличается по странам, регионам и городам.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и португальский являются основными языками материка. Португальский особенно важен в Бразилии, а испанский используется в большинстве остальных стран и объединяет огромную часть населения.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 жизни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заметно в музыке, одежде, праздниках, архитектуре и семейных обычаях. Многие традиции передаются из поколения в поколение и делают Южную Америку особенно яркой и узнаваемой.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коренных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Андах и некоторых других районах до сих пор широко используются языки кечуа и аймара. Они сохраняют связь с древними цивилизациями и напоминают о многовековой истории региона.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блюда и продукты Южной Америки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материка отражает природные условия, местное сельское хозяйство и национальные традиции.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блюдах используются мясо, рыба, кукуруза и бобовые — продукты, связанные с природой и хозяйством региона.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 национальной кухне стран Южной Америки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Портовый центр на берегу Ла-Платы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Буэнос-Айрес — не только столица Аргентины, но и один из крупнейших городов материка. Он вырос как важный порт и торговый центр, поэтому в его облике заметны широкие улицы, оживлённые набережные и деловая активность.
</a:t>
            </a:r>
            <a:endParaRPr lang="en-US" sz="111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между океаном и горами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 известен своим ярким побережьем, мягким климатом и очень выразительным рельефом. Здесь рядом существуют пляжи, зелёные склоны и городские кварталы, поэтому вид на город легко запоминается даже с первого взгляда.
</a:t>
            </a:r>
            <a:endParaRPr lang="en-US" sz="1009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высоких Анд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Лима, Сантьяго, Богота и Кито показывают, насколько по-разному могут выглядеть крупные города Южной Америки. Одни лежат у океана, другие — в высокогорье, где ландшафт, климат и условия жизни заметно отличаются.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Южной Америки и их особенности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Южной Америки и связь между районами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помогает соединять удалённые побережья, внутренние равнины и горные страны, где расстояния велики, а природные барьеры встречаются очень часто.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универсальны авиация и автомобильные перевозки, а речной транспорт особенно важен в Амазонии; железные дороги ограничены рельефом.
</a:t>
            </a:r>
            <a:endParaRPr lang="en-US" sz="863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транспортной роли видов сообщений в Южной Америке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учитывать при изучении материка и его природы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тропиках жарко и влажно, а в Андах погода меняется с высотой. Из-за этого в пределах одной страны могут встречаться очень разные природные условия.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сезона дождей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дожди определяют состояние дорог, работу транспорта и безопасность поездок. В сезон осадков некоторые маршруты становятся трудными или даже временно недоступными.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Низменности, плоскогорья и горы по-разному влияют на жизнь людей. От высоты территории зависят температура, влажность, удобство строительства дорог и возможности для земледелия.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хозяйством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влияют на расселение населения, выращиваемые культуры и виды деятельности людей. Поэтому при изучении материка важно связывать карту природы с жизнью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человек: основные проблемы и меры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схема по материалам урока о природопользовании в Южной Америке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67" y="1946708"/>
            <a:ext cx="504000" cy="4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6294" y="1918708"/>
            <a:ext cx="504000" cy="50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8016" y="1918708"/>
            <a:ext cx="441000" cy="50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04160" y="3577474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3558" y="3505474"/>
            <a:ext cx="720000" cy="7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Южной Америки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111082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речная система материка показывает его природное богатство и важность воды для жизни людей, животных и лесов. Амазонка стала одним из самых узнаваемых символов Южной Америки.
</a:t>
            </a:r>
            <a:endParaRPr lang="en-US" sz="786" dirty="0"/>
          </a:p>
        </p:txBody>
      </p:sp>
      <p:sp>
        <p:nvSpPr>
          <p:cNvPr id="16" name="Text 2"/>
          <p:cNvSpPr txBox="1"/>
          <p:nvPr/>
        </p:nvSpPr>
        <p:spPr>
          <a:xfrm>
            <a:off x="4092422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горная цепь тянется вдоль западной окраины материка и формирует высокогорные ландшафты, перевалы и вулканические области. Анды определяют климат, хозяйство и образ жизни миллионов людей.
</a:t>
            </a:r>
            <a:endParaRPr lang="en-US" sz="786" dirty="0"/>
          </a:p>
        </p:txBody>
      </p:sp>
      <p:sp>
        <p:nvSpPr>
          <p:cNvPr id="17" name="Text 3"/>
          <p:cNvSpPr txBox="1"/>
          <p:nvPr/>
        </p:nvSpPr>
        <p:spPr>
          <a:xfrm>
            <a:off x="700235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Игуасу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 на границе Бразилии и Аргентины состоит из множества каскадов и поражает мощью воды. Он показывает, как тесно в Южной Америке связаны природа и путешествия.
</a:t>
            </a:r>
            <a:endParaRPr lang="en-US" sz="882" dirty="0"/>
          </a:p>
        </p:txBody>
      </p:sp>
      <p:sp>
        <p:nvSpPr>
          <p:cNvPr id="18" name="Text 4"/>
          <p:cNvSpPr txBox="1"/>
          <p:nvPr/>
        </p:nvSpPr>
        <p:spPr>
          <a:xfrm>
            <a:off x="5893601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в Рио
</a:t>
            </a:r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праздник известен яркими костюмами, музыкой и движением улиц. Карнавал показывает, что Южная Америка знаменита не только природой, но и живыми городскими традициями.
</a:t>
            </a:r>
            <a:endParaRPr lang="en-US" sz="912" dirty="0"/>
          </a:p>
        </p:txBody>
      </p:sp>
      <p:sp>
        <p:nvSpPr>
          <p:cNvPr id="19" name="Text 5"/>
          <p:cNvSpPr txBox="1"/>
          <p:nvPr/>
        </p:nvSpPr>
        <p:spPr>
          <a:xfrm>
            <a:off x="1397796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Мачу-Пикчу
</a:t>
            </a:r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город инков в перуанских Андах напоминает о богатой истории материка. Он соединяет в одном образе высокогорье, археологию и культурную память народов Южной Америки.
</a:t>
            </a:r>
            <a:endParaRPr lang="en-US" sz="878" dirty="0"/>
          </a:p>
        </p:txBody>
      </p:sp>
      <p:sp>
        <p:nvSpPr>
          <p:cNvPr id="20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650004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маршрут по Южной Америке на несколько дней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помогает последовательно познакомиться с городами, природой и культурой материка.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маршрут помогает увидеть связь между природой, расселением людей и культурой разных стран материка.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план-ориентир по теме «Южная Америка»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материк контрастов и открытий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удивляет рекордами природы, разными климатами, великими реками и яркой культурой. Главное — помнить о связи природы, хозяйства и охраны ресурсов для будущего материка.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2026-06-02T10:09:58Z</dcterms:created>
  <dcterms:modified xsi:type="dcterms:W3CDTF">2026-06-02T10:09:58Z</dcterms:modified>
</cp:coreProperties>
</file>