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все точки с нужным свойством?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 в геометрии 9 класса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 помогают связывать свойства фигур, измерения и доказательства. На этой теме удобно разбирать окружность, прямую, углы и расстояния, а также понимать, почему в задачах получается именно такой ответ.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геометрического места точек
</a:t>
            </a:r>
            <a:endParaRPr lang="en-US" sz="270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Геометрическое место точек — это все точки плоскости, для которых выполняется одно и то же условие, например равное расстояние или равенство углов.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не каждая точка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не выполняет заданное условие, она не входит в искомое множество. Поэтому важно проверять не отдельные точки, а всю фигуру целиком.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для 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ГМТ помогает не только находить ответы, но и доказывать их. Так решение становится не угадыванием, а строгим геометрическим выводом.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 фигура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геометрии нужно различать само свойство и фигуру, на которой оно выполняется. Одна и та же идея может задавать разные ГМТ в разных задачах.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77081" y="1406675"/>
            <a:ext cx="3764589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примеры геометрических мест точек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основные школьные примеры ГМТ и признак, по которому их узнают.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ключевым признаком становится постоянная величина: расстояние или угол.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9 класс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ГМТ в геометрии и в окружающем мире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задаёт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состоит из всех точек, которые находятся от центра на одинаковом расстоянии. Это расстояние называют радиусом, и оно остаётся неизменным для каждой точки линии.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легко увидеть в колесе, циферблате часов, монете и спортивной мишени. В этих предметах одна и та же удалённость от центра создаёт узнаваемую форму.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показывают на рисунке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обычно отмечают центр, радиус и несколько точек окружности. Так видно, что расстояние от центра до любой отмеченной точки одинаково.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окружности как ГМТ помогает не просто запомнить форму, а объяснить её через свойство точек. Это удобно в задачах на построение и доказательство.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отрезка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 — это прямая, которая проходит через середину отрезка и образует с ним прямой угол. Такое расположение сразу выделяет его среди других прямых.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серединного перпендикуляра находится на одинаковом расстоянии от концов отрезка. Это свойство удобно проверять с помощью равных отрезков или построений циркулем.
</a:t>
            </a:r>
            <a:endParaRPr lang="en-US" sz="1299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утверждение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равноудалена от концов отрезка, то она обязательно лежит на серединном перпендикуляре. Именно это делает его настоящим геометрическим местом точек.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Серединный перпендикуляр используют при построении симметричных фигур и при поиске центра окружности, особенно когда нужно найти точку, равноудалённую от нескольких точек.
</a:t>
            </a:r>
            <a:endParaRPr lang="en-US" sz="12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угла как множество равноудалённых точек
</a:t>
            </a:r>
            <a:endParaRPr lang="en-US" sz="2604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угла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Биссектриса делит угол на две равные части. Это помогает точно разделять угол на симметричные части и удобно использовать в чертежах и доказательствах.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одинаково удалена от сторон угла, она лежит на его биссектрисе. Значит, биссектриса действительно задаёт все такие точки, а не только одну из них.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Равноудалённость от 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биссектрисы находится на одинаковом расстоянии от обеих сторон угла. Расстояние при этом измеряют по перпендикулярам, опущенным к сторонам.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102844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часто используют при построении треугольников, делении углов и поиске точек, одинаково удалённых от двух прямых, которые образуют угол.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распознают ГМТ в задаче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анализе условия и выборе фигуры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обязательных условия доказательства ГМТ
</a:t>
            </a:r>
            <a:endParaRPr lang="en-US" sz="2604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вперёд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убедиться, что каждая точка найденной фигуры действительно обладает нужным свойством. Без этого фигура может оказаться случайно похожей, но неверной.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обратное утверждение: любая точка с нужным свойством должна лежать на найденной фигуре. Это исключает пропуск лишних или посторонних точек.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Полнота доказательства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после выполнения обоих условий можно считать ГМТ доказанным. Если хотя бы одна проверка не выполнена, решение остаётся неполным и требует доработки.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ГМТ встречаются в школьных задачах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учебные ситуации, где чаще всего нужно искать точки с заданным свойством.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окружность и серединный перпендикуляр; затем идут биссектриса и параллельные прямые.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школьных задач по геометрии; условные доли для наглядности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как главный ориентир в задачах на ГМТ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базовые меры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ГМТ чаще всего сравнивают расстояние от точки до точки и от точки до прямой. Именно эти величины задают условие, по которому ищут нужное множество точек.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как 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измеряют по перпендикуляру, потому что это самый короткий отрезок. На рисунке важно показать его отдельно, чтобы не перепутать с наклонным отрезком.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Фигуры, связанные с равенством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расстояния должны быть равны, обычно появляются окружность, серединный перпендикуляр, биссектриса или параллельная прямая. Эти фигуры удобно распознавать по тому, что величина не меняется.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условие задачи связано с расстоянием, оно сразу подсказывает, какую линию или окружность строить. Так становится проще перейти от текста задачи к геометрическому решению.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1016" y="1372511"/>
            <a:ext cx="2712656" cy="33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как ГМТ точек с одинаковым расстоянием до прямой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Заданная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Берут прямую и фиксируют расстояние до неё. Все точки, которые находятся на этом расстоянии по одну сторону, образуют одну прямую, параллельную исходной.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03650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отложить то же расстояние по другую сторону, получится вторая параллельная прямая. Поэтому одно условие часто даёт сразу две линии, а не одну.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ГМТ встречается при построении полос, дорожек, коридоров и разметки. Везде, где важно сохранить одинаковый отступ от прямой, возникают параллельные линии.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00292" y="1531950"/>
            <a:ext cx="3966316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фигур, которые возникают как ГМТ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геометрия, тема «Геометрические места точек»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места точек удобно сравнивать по тому, что остаётся неизменным в условии.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что именно остаётся постоянным, можно быстро определить нужную фигуру и не путать похожие свойства.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15350"/>
            <a:ext cx="221100" cy="221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70775" y="3317550"/>
            <a:ext cx="221100" cy="2211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 в задачах на построение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Равноудалённость от двух точек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найти точку, одинаково удалённую от двух заданных точек, удобно сразу вспомнить серединный перпендикуляр. Он даёт все такие точки без лишних построений.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известны точки окружности, задача часто сводится к поиску центра. Здесь помогают ГМТ, связанные с равноудалённостью от концов отрезков, то есть серединные перпендикуляры.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на заданных расстояниях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нужно построить вершину фигуры при нескольких расстояниях. Тогда каждое условие превращают в отдельное ГМТ, а затем ищут их общую точку.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Равноудалённость от сторон угла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должна быть одинаково удалена от двух сторон угла, её место сразу указывает биссектриса. Так сложная фраза задачи превращается в понятную линию.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задачи на построение через ГМТ
</a:t>
            </a:r>
            <a:endParaRPr lang="en-US" sz="2379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переводить условие задачи в геометрическую модель и находить ответ через построение.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0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геометрических мест точек
</a:t>
            </a:r>
            <a:endParaRPr lang="en-US" sz="2604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точка должна удовлетворять двум требованиям, каждое из них задаёт своё геометрическое место. Решение ищут там, где эти фигуры пересекаются и оба условия выполняются одновременно.
</a:t>
            </a:r>
            <a:endParaRPr lang="en-US" sz="129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может быть ответов
</a:t>
            </a:r>
            <a:pPr algn="l" indent="0" marL="0">
              <a:lnSpc>
                <a:spcPct val="100000"/>
              </a:lnSpc>
              <a:buNone/>
            </a:pPr>
            <a:r>
              <a:rPr lang="en-US" sz="5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двух ГМТ может дать одну точку, две точки или ни одной. Всё зависит от того, как расположены фигуры и совпадают ли их общие точки.
</a:t>
            </a:r>
            <a:endParaRPr lang="en-US" sz="1228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 построения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нахождения пересечения важно убедиться, что каждая полученная точка действительно подходит к обоим условиям. Это помогает избежать случайного ответа, который выглядит верно, но не является решением.
</a:t>
            </a:r>
            <a:endParaRPr lang="en-US" sz="119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может дать пересечение ГМТ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решений определяется взаимным положением фигур: иногда они не встречаются, иногда касаются, а иногда пересекаются в двух точках.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случаи — одно или два решения; отсутствие ответа тоже возможно, если общих точек нет.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«Пересечение геометрических мест точек», без числовой статистики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вокруг точки на карте
</a:t>
            </a:r>
            <a:pPr algn="l" indent="0" marL="0">
              <a:lnSpc>
                <a:spcPct val="115000"/>
              </a:lnSpc>
              <a:buNone/>
            </a:pPr>
            <a:r>
              <a:rPr lang="en-US" sz="74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часто нужно показать область, находящуюся на одинаковом расстоянии от центра. Так изображают зоны обслуживания, радиус действия и безопасные участки. Если отметить центр и провести окружность, сразу видно, где расстояние остаётся постоянным.
</a:t>
            </a:r>
            <a:endParaRPr lang="en-US" sz="1393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Радар и связь
</a:t>
            </a:r>
            <a:pPr algn="l" indent="0" marL="0">
              <a:lnSpc>
                <a:spcPct val="115000"/>
              </a:lnSpc>
              <a:buNone/>
            </a:pPr>
            <a:r>
              <a:rPr lang="en-US" sz="73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круговые зоны помогают описывать работу радара и передатчиков. Центр показывает источник сигнала, а граница зоны — места, где действие ещё сохраняется. Это наглядный пример геометрического места точек в реальной задаче.
</a:t>
            </a:r>
            <a:endParaRPr lang="en-US" sz="1377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Арена и дорожная разметка
</a:t>
            </a:r>
            <a:pPr algn="l" indent="0" marL="0">
              <a:lnSpc>
                <a:spcPct val="115000"/>
              </a:lnSpc>
              <a:buNone/>
            </a:pPr>
            <a:r>
              <a:rPr lang="en-US" sz="75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сооружениях и на дорогах тоже встречаются одинаковые расстояния до линии или центра. Разметка, дорожки и проходы строятся так, чтобы сохранять нужный отступ и не нарушать геометрическую форму.
</a:t>
            </a:r>
            <a:endParaRPr lang="en-US" sz="141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 в жизни, технике и навигации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9787" y="3095171"/>
            <a:ext cx="2715113" cy="168368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ГМТ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фигуру и часть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называют ГМТ только по одному отрезку или дуге, хотя нужно рассматривать всю фигуру. Важно помнить: геометрическое место включает все точки, которые удовлетворяют условию.
</a:t>
            </a:r>
            <a:endParaRPr lang="en-US" sz="1299" dirty="0"/>
          </a:p>
        </p:txBody>
      </p:sp>
      <p:sp>
        <p:nvSpPr>
          <p:cNvPr id="13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обратное
</a:t>
            </a:r>
            <a:pPr algn="l" indent="0" marL="0">
              <a:lnSpc>
                <a:spcPct val="100000"/>
              </a:lnSpc>
              <a:buNone/>
            </a:pPr>
            <a:r>
              <a:rPr lang="en-US" sz="5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Недостаточно показать, что точки фигуры подходят к условию. Нужно ещё доказать, что любая подходящая точка действительно лежит на найденной линии или окружности.
</a:t>
            </a:r>
            <a:endParaRPr lang="en-US" sz="1299" dirty="0"/>
          </a:p>
        </p:txBody>
      </p:sp>
      <p:sp>
        <p:nvSpPr>
          <p:cNvPr id="14" name="Text 4"/>
          <p:cNvSpPr txBox="1"/>
          <p:nvPr/>
        </p:nvSpPr>
        <p:spPr>
          <a:xfrm>
            <a:off x="6206520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неверное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55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измерять расстояние не перпендикуляром, а наклонным отрезком. В задачах на ГМТ всегда нужно уточнять, какое расстояние требуется по условию.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8156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обе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5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условие задано относительно прямой, иногда существуют две симметричные фигуры по разные стороны. Когда учитывают только одну, ответ получается неполным.
</a:t>
            </a:r>
            <a:endParaRPr lang="en-US" sz="1283" dirty="0"/>
          </a:p>
        </p:txBody>
      </p:sp>
      <p:sp>
        <p:nvSpPr>
          <p:cNvPr id="16" name="Text 6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замечают пересечение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задаче два условия, решение обычно находится как пересечение двух ГМТ. Пропуск одного из них приводит к лишним или неверным точкам.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ГМТ помогают видеть всю задачу целиком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места точек показывают не случайную точку, а все возможные решения с заданным свойством. Именно поэтому они так важны в построениях, доказательствах и решении задач.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2026-06-03T10:32:18Z</dcterms:created>
  <dcterms:modified xsi:type="dcterms:W3CDTF">2026-06-03T10:32:18Z</dcterms:modified>
</cp:coreProperties>
</file>