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" y="0"/>
            <a:ext cx="41121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листа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лист и почему он так разнообразен?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растений заметно различаются по форме, размеру, краю и жилкованию. Эти внешние признаки связаны с условиями среды и помогают растениям лучше жить в своём месте обитания.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вид листа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листа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361275" y="38975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Листовая пластинка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большая и заметная часть листа. Именно на ней располагаются жилки, а её форма, размер и поверхность часто помогают узнать растение.
</a:t>
            </a:r>
            <a:endParaRPr lang="en-US" sz="1124" dirty="0"/>
          </a:p>
        </p:txBody>
      </p:sp>
      <p:sp>
        <p:nvSpPr>
          <p:cNvPr id="13" name="Text 3"/>
          <p:cNvSpPr txBox="1"/>
          <p:nvPr/>
        </p:nvSpPr>
        <p:spPr>
          <a:xfrm>
            <a:off x="4361275" y="225621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листа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находится там, где лист прикрепляется к стеблю. У некоторых растений эта часть выражена особенно хорошо и помогает различать виды.
</a:t>
            </a:r>
            <a:endParaRPr lang="en-US" sz="1124" dirty="0"/>
          </a:p>
        </p:txBody>
      </p:sp>
      <p:sp>
        <p:nvSpPr>
          <p:cNvPr id="14" name="Text 4"/>
          <p:cNvSpPr txBox="1"/>
          <p:nvPr/>
        </p:nvSpPr>
        <p:spPr>
          <a:xfrm>
            <a:off x="4361275" y="132298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Черешок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Черешок соединяет листовую пластинку со стеблем. Благодаря ему лист может занимать более удобное положение и лучше получать свет.
</a:t>
            </a:r>
            <a:endParaRPr lang="en-US" sz="1124" dirty="0"/>
          </a:p>
        </p:txBody>
      </p:sp>
      <p:sp>
        <p:nvSpPr>
          <p:cNvPr id="15" name="Text 5"/>
          <p:cNvSpPr txBox="1"/>
          <p:nvPr/>
        </p:nvSpPr>
        <p:spPr>
          <a:xfrm>
            <a:off x="4361275" y="3189462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проходят по всей пластинке и образуют её внутренний «каркас». Они заметны даже без увеличительных приборов и придают листу прочность.
</a:t>
            </a:r>
            <a:endParaRPr lang="en-US" sz="1124" dirty="0"/>
          </a:p>
        </p:txBody>
      </p:sp>
      <p:sp>
        <p:nvSpPr>
          <p:cNvPr id="16" name="Text 6"/>
          <p:cNvSpPr txBox="1"/>
          <p:nvPr/>
        </p:nvSpPr>
        <p:spPr>
          <a:xfrm>
            <a:off x="4361275" y="4122694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и верхушка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и верхушка листа тоже относятся к его внешним признакам. По их форме можно сравнивать листья разных растений и отличать похожие виды.
</a:t>
            </a:r>
            <a:endParaRPr lang="en-US" sz="11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Листовая пластинка — самая заметная часть листа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54275" y="1361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Листовая пластинка обычно широкая и плоская. Такая форма помогает захватывать больше света, что особенно важно для образования питательных веществ.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4654275" y="2338679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окраска связана с хлорофиллом. Это вещество участвует в фотосинтезе, когда растение использует свет для создания необходимых ему веществ.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4654275" y="3316008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Тонкое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пластинка облегчает обмен газов и испарение воды. Через неё растение может быстрее получать углекислый газ и отдавать лишнюю влагу.
</a:t>
            </a:r>
            <a:endParaRPr lang="en-US" sz="953" dirty="0"/>
          </a:p>
        </p:txBody>
      </p:sp>
      <p:sp>
        <p:nvSpPr>
          <p:cNvPr id="14" name="Text 5"/>
          <p:cNvSpPr txBox="1"/>
          <p:nvPr/>
        </p:nvSpPr>
        <p:spPr>
          <a:xfrm>
            <a:off x="4654275" y="4293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поверхность пластинки, тем больше света она улавливает. Поэтому широкие листья особенно удобны для растений, которым нужно активно питаться на свету.
</a:t>
            </a:r>
            <a:endParaRPr lang="en-US" sz="93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081" y="1734625"/>
            <a:ext cx="3532288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листа и их значение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внешний вид каждой части листа связан с её ролью.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внешним признакам можно понять не только строение листа, но и его основные функции.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6 класс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Черешковые и сидячие листья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25" y="1417925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Черешковые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таких листьев хорошо заметен черешок. Он соединяет пластинку со стеблем и помогает листу занять положение, удобное для получения света.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4225" y="2714962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Сидячие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Сидячие листья прикрепляются к стеблю без черешка. Такой тип встречается у пшеницы и кукурузы, где лист словно сразу «сидит» на стебле.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4225" y="4012013"/>
            <a:ext cx="3888600" cy="8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черешок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Черешок уменьшает затенение соседних листьев и позволяет пластинке немного поворачиваться. Это делает расположение листа более выгодным для 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растения форма листа связана с его образом жизни и условиями среды. Особенно наглядно это видно при сравнении лиственных и хвойных растений.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помогает растениям по-разному использовать свет и влагу.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6 класс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листовой пластинки у разных растений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листа и его виды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Цельный край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цельного края поверхность ровная, без заметных выемок и зубцов. Такой край часто встречается у листьев с гладким и простым очертанием.
</a:t>
            </a:r>
            <a:endParaRPr lang="en-US" sz="1168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Зубчатый край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Зубчики по краю выглядят как небольшие выступы. Этот признак хорошо заметен у листьев липы и помогает быстро отличить её от других деревьев.
</a:t>
            </a:r>
            <a:endParaRPr lang="en-US" sz="1139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Пильчатый край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Пильчатый край похож на маленькие зубцы пилы. У берёзы он особенно выражен, поэтому этот признак часто используют при сравнении листьев.
</a:t>
            </a:r>
            <a:endParaRPr lang="en-US" sz="1172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Волнистый край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Волнистый край не имеет острых зубцов, но образует мягкие изгибы. Такая форма тоже служит важным признаком при наблюдении за растениями.
</a:t>
            </a:r>
            <a:endParaRPr lang="en-US" sz="11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простой лист от сложного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числе листовых пластинок и расположении листочков на черешке.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узоры жилкования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клёна жилки образуют разветвлённую сеть, а у ландыша идут дугами от основания к верхушке. Такое различие удобно показать на рисунке или при сравнении настоящих листьев в классе.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как сеть линий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внимательно рассмотреть лист, можно увидеть тонкие линии, которые расходятся по всей пластинке. Это жилки: они не только проводят воду и минеральные вещества, но и укрепляют лист, чтобы он лучше сохранял форму.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жилки помогают листу работать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377943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6 класс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 расположению жилок можно отличить разные группы растений и понять особенности строения листовой пластинки.
</a:t>
            </a:r>
            <a:endParaRPr lang="en-US" sz="1159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жилкования — наглядный признак, который помогает быстро сравнивать листья и относить растения к разным группам.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жилкования листьев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4435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73150" y="1443500"/>
            <a:ext cx="267900" cy="26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листа и прилистники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90525" y="2454875"/>
            <a:ext cx="3957000" cy="16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листа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соединяет листовую пластинку со стеблем и помогает листу удерживаться на побеге. У разных растений оно может быть заметным или почти незаметным, но всегда связано с прикреплением листа.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34750" y="2454875"/>
            <a:ext cx="3957000" cy="16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Прилистники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Прилистники — это небольшие листовидные выросты у основания черешка. Они хорошо заметны у гороха, шиповника и розы, защищают молодые почки и помогают узнавать растения при сравнении.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определении растений чаще всего сначала обращают внимание на самые заметные внешние признаки листа, а затем уточняют детали.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информативны форма пластинки и жилкование: именно они быстрее всего помогают отличить один лист от другого.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школьных наблюдений, 6 класс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помогают узнавать листья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Верхушка листа и её формы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54275" y="1361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Острая верхушка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Острая верхушка помогает листу выглядеть вытянутым и хорошо заметна у многих узких листьев. Такой признак часто встречается у растений, которым важно уменьшить нагрев и испарение воды.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4654275" y="2338679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Тупая и округлая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Тупая верхушка выглядит более короткой и сглаженной. Она помогает сравнивать листья похожих растений, например отличать одни виды деревьев от других при наблюдении в природе.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4654275" y="3316008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Выемчатая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Выемчатая верхушка имеет небольшое углубление на конце листа. Этот признак встречается не у всех растений, поэтому его удобно использовать как дополнительную деталь при определении.
</a:t>
            </a:r>
            <a:endParaRPr lang="en-US" sz="935" dirty="0"/>
          </a:p>
        </p:txBody>
      </p:sp>
      <p:sp>
        <p:nvSpPr>
          <p:cNvPr id="14" name="Text 5"/>
          <p:cNvSpPr txBox="1"/>
          <p:nvPr/>
        </p:nvSpPr>
        <p:spPr>
          <a:xfrm>
            <a:off x="4654275" y="4293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Заострённая верхушка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Заострённая верхушка плавно сужается к концу и хорошо видна на листьях ивы. Вместе с другими признаками она помогает точнее назвать растение без увеличительных приборов.
</a:t>
            </a:r>
            <a:endParaRPr lang="en-US" sz="93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пластинка для света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открытых и хорошо освещённых мест листья часто широкие и тонкие. Такая форма помогает улавливать больше солнечного света и эффективнее образовывать питательные вещества. Именно поэтому листовая пластинка играет такую важную роль в жизни растения.
</a:t>
            </a:r>
            <a:endParaRPr lang="en-US" sz="1196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Иголки вместо широких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хвойных растений листья превращены в иголки. Они занимают мало места и хуже теряют воду, что особенно важно в холоде и при сухом воздухе. Поэтому сосна и ель могут расти там, где широкие листья быстро высыхали бы.
</a:t>
            </a:r>
            <a:endParaRPr lang="en-US" sz="1196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влажных и сухих мест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сырых местах листья обычно крупнее и мягче, потому что вода доступна почти постоянно. В засушливых условиях листья становятся мельче, плотнее или покрываются защитным слоем, который уменьшает испарение и помогает растению переживать жару.
</a:t>
            </a:r>
            <a:endParaRPr lang="en-US" sz="1196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как ответ на условия жизни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растение по листу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в школьном курсе биологии и при работе с гербарием.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листьев разных растений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даже у привычных растений листья заметно отличаются по форме, краю и жилкованию.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взгляд на форму листа, край и жилкование часто позволяет быстро сравнить растения между собой.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6 класс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81" y="2770325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8525" y="2770325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8000" y="5302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49544" y="523600"/>
            <a:ext cx="234413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51613" y="2776955"/>
            <a:ext cx="318300" cy="2546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при наблюдении листа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листа показывает, насколько активно работает хлорофилл и как выглядит растение в целом. Оттенок может быть ярко-зелёным, более тёмным или светлым, что тоже полезно при сравнении.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форма листовой пластинки помогают отличать виды растений. Широкие, узкие, мелкие или крупные листья по-разному приспособлены к свету, влаге и температуре.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видны как линии на пластинке и образуют важный узор. По их расположению можно судить о типе жилкования и использовать этот признак при определении растения.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листа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 может быть цельным, зубчатым, пильчатым или волнистым. Эта деталь часто заметна сразу и помогает быстро сравнивать листья разных растений без сложных приборов.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4691263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листа бывает гладкой, опушённой или покрытой восковым налётом. Такие особенности защищают растение от потери воды, сильного солнца и мелких повреждений.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лист одновременно выполняет несколько задач: улавливает свет, проводит вещества и занимает удобное положение на побеге.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внешний признак связан с полезной функцией, поэтому строение листа нельзя рассматривать отдельно от его роли в жизни растения.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биологии, 6 класс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внешних признаков листа и их функций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листа включает пластинку, черешок, жилки, край, основание и верхушку. По этим признакам можно определить растение, понять его приспособления и увидеть, как лист помогает жизни всего организма.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 — орган с понятным строением и важной ролью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2026-05-31T19:26:08Z</dcterms:created>
  <dcterms:modified xsi:type="dcterms:W3CDTF">2026-05-31T19:26:08Z</dcterms:modified>
</cp:coreProperties>
</file>