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1452" y="0"/>
            <a:ext cx="466129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8325" y="4328725"/>
            <a:ext cx="3791700" cy="30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68325" y="3005050"/>
            <a:ext cx="3791700" cy="11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считать быстрее с помощью одинаковых групп.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68325" y="502425"/>
            <a:ext cx="3791700" cy="2302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умножения: быстрый счёт без лишних сложений
</a:t>
            </a:r>
            <a:endParaRPr lang="en-US" sz="362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80943" y="0"/>
            <a:ext cx="486221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4081200" cy="11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 жизни встречается умножение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704700" y="2408125"/>
            <a:ext cx="3962700" cy="19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окружает нас каждый день: в карандашах, яблоках, конфетах, кубиках и других одинаковых предметах. Стоит узнать число в одной группе — и можно быстро найти общий результат без длинного счёта.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знак умножения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15300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× помогает записать одинаковые группы коротко и понятно. Он показывает, что один и тот же предмет берут несколько раз, не перечисляя каждую группу отдельно.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48308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3×4 означает три группы по четыре предмета. Сначала важно увидеть, сколько групп есть, а потом — сколько предметов лежит в каждой группе.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25083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Такую запись можно заменить сложением: 4+4+4. Это удобно, потому что умножение сразу показывает общий результат и экономит время при счёте.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350" y="2773850"/>
            <a:ext cx="2714700" cy="18504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4650" y="2773850"/>
            <a:ext cx="2714700" cy="18504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2950" y="2773850"/>
            <a:ext cx="2714700" cy="185045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56350" y="326250"/>
            <a:ext cx="76461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группы на рисунке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69352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4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Яблоки в аккуратных рядах
</a:t>
            </a:r>
            <a:pPr algn="l" indent="0" marL="0">
              <a:lnSpc>
                <a:spcPct val="90000"/>
              </a:lnSpc>
              <a:buNone/>
            </a:pPr>
            <a:r>
              <a:rPr lang="en-US" sz="144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яблоки стоят ровными группами, и сразу видно, где по два, где по три, а где по четыре. Рядом можно поставить короткую подпись с примером, чтобы картинка и запись работали вместе. Так ребёнок быстрее замечает связь между предметами и числом.
</a:t>
            </a:r>
            <a:endParaRPr lang="en-US" sz="1449" dirty="0"/>
          </a:p>
        </p:txBody>
      </p:sp>
      <p:sp>
        <p:nvSpPr>
          <p:cNvPr id="12" name="Text 2"/>
          <p:cNvSpPr txBox="1"/>
          <p:nvPr/>
        </p:nvSpPr>
        <p:spPr>
          <a:xfrm>
            <a:off x="3468450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3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Кубики, которые удобно пересчитать
</a:t>
            </a:r>
            <a:pPr algn="l" indent="0" marL="0">
              <a:lnSpc>
                <a:spcPct val="90000"/>
              </a:lnSpc>
              <a:buNone/>
            </a:pPr>
            <a:r>
              <a:rPr lang="en-US" sz="133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Кубики особенно хорошо подходят для объяснения умножения: они легко складываются в одинаковые кучки. Если рядом с каждой кучкой написать пример и ответ, счёт становится наглядным и понятным. Такая схема помогает увидеть, что одинаковые группы дают один общий результат.
</a:t>
            </a:r>
            <a:endParaRPr lang="en-US" sz="1333" dirty="0"/>
          </a:p>
        </p:txBody>
      </p:sp>
      <p:sp>
        <p:nvSpPr>
          <p:cNvPr id="13" name="Text 3"/>
          <p:cNvSpPr txBox="1"/>
          <p:nvPr/>
        </p:nvSpPr>
        <p:spPr>
          <a:xfrm>
            <a:off x="624337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7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Звёздочки и числа рядом
</a:t>
            </a:r>
            <a:pPr algn="l" indent="0" marL="0">
              <a:lnSpc>
                <a:spcPct val="90000"/>
              </a:lnSpc>
              <a:buNone/>
            </a:pPr>
            <a:r>
              <a:rPr lang="en-US" sz="147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6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Звёздочки на рисунке могут быть разложены по одинаковому количеству в каждом ряду. Тогда возле них удобно показать запись примера и готовый ответ. Это помогает ребёнку не просто считать предметы, а сразу читать математическую запись.
</a:t>
            </a:r>
            <a:endParaRPr lang="en-US" sz="1473" dirty="0"/>
          </a:p>
        </p:txBody>
      </p:sp>
      <p:sp>
        <p:nvSpPr>
          <p:cNvPr id="14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4843" y="156462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можно понять как короткую запись повторяющегося сложения. Если число складывается несколько раз подряд, удобнее записать это одним примером с знаком ×.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644825" y="2649750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4×3 означает, что число 3 берут четыре раза. Получается 3+3+3+3 — длинно, но очень понятно, если проверить ответ.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44825" y="373487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правило помогает не теряться, если пример ещё не выучен. Можно заменить умножение сложением и спокойно посчитать шаг за шагом.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62400" y="326250"/>
            <a:ext cx="74988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связано со сложением
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9425" y="2582875"/>
            <a:ext cx="8336400" cy="20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умножении не изменяет число, поэтому это самый простой ряд для запоминания.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умножения на 1
</a:t>
            </a:r>
            <a:endParaRPr lang="en-US" sz="6200" dirty="0"/>
          </a:p>
        </p:txBody>
      </p:sp>
      <p:sp>
        <p:nvSpPr>
          <p:cNvPr id="4" name="Text 1"/>
          <p:cNvSpPr txBox="1"/>
          <p:nvPr/>
        </p:nvSpPr>
        <p:spPr>
          <a:xfrm>
            <a:off x="4834850" y="394143"/>
            <a:ext cx="3573000" cy="15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1 показывает главное правило: если умножаем на него, ответ остаётся тем же. Это помогает быстро проверить себя и не запутаться в таблице.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200" y="1273625"/>
            <a:ext cx="387900" cy="38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17113" y="1273625"/>
            <a:ext cx="290925" cy="38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9200" y="3286775"/>
            <a:ext cx="387900" cy="344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8625" y="3265225"/>
            <a:ext cx="387900" cy="38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769200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на 2 удобно представлять как пару одинаковых вещей: две варежки, два ботинка или две одинаковые игрушки. Так ответ сразу связывается с привычной картинкой.
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125835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предметов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4968625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 числу прибавить такое же число ещё раз, получится удвоение. Именно поэтому ряд на 2 идёт ровными шагами: 2, 4, 6, 8 и дальше.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545780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Удвоение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769200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задачах на 2 часто встречаются две одинаковые группы предметов. Это может быть две кучки карандашей или две коробки с игрушками, в каждой — одинаковое число предметов.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1258375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группы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968625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 на 2 часто запоминается быстро, потому что все ответы чётные. Это удобная подсказка: если ответ нечётный, стоит проверить пример ещё раз.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5457800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Лёгкая проверка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362400" y="326250"/>
            <a:ext cx="84513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 числом 2
</a:t>
            </a:r>
            <a:endParaRPr lang="en-US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8451300" cy="9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 числом 3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83550" y="2735775"/>
            <a:ext cx="2588100" cy="17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1. Учим первый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Начинают с самого простого примера: 3×1. Так легче увидеть, что ряд на 3 растёт спокойно и без скачков.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155325" y="2735775"/>
            <a:ext cx="2588100" cy="17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2. Добавляем по три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каждый следующий ответ увеличивается на 3: 3, 6, 9, 12. Этот ритм помогает считать без лишних остановок.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927100" y="2735775"/>
            <a:ext cx="2588100" cy="17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3. Меняем местами множители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3×4 и 4×3 дают один ответ. Это удобно: один выученный пример помогает вспомнить сразу два.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85650" y="2060100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 на 4 удобно считать по четырём предметам: 4, 8, 12, 16. Каждый следующий ответ прибавляет ещё одну четвёрку, и счёт идёт ровно.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04000" y="2060100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ряд легко связать с обычными вещами вокруг: четырьмя ножками стула, четырьмя колёсами машины или четырьмя предметами в одинаковой кучке.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085650" y="3529725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число 4 хорошо запомнено, можно быстрее решать примеры и проверять себя. Не нужно начинать счёт заново — достаточно прибавлять ещё четыре.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62400" y="326250"/>
            <a:ext cx="74988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 числом 4
</a:t>
            </a:r>
            <a:endParaRPr lang="en-US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9425" y="2582875"/>
            <a:ext cx="8336400" cy="20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всегда даёт ответы, которые заканчиваются на 0 или 5.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умножения на 5
</a:t>
            </a:r>
            <a:endParaRPr lang="en-US" sz="6200" dirty="0"/>
          </a:p>
        </p:txBody>
      </p:sp>
      <p:sp>
        <p:nvSpPr>
          <p:cNvPr id="4" name="Text 1"/>
          <p:cNvSpPr txBox="1"/>
          <p:nvPr/>
        </p:nvSpPr>
        <p:spPr>
          <a:xfrm>
            <a:off x="4834850" y="394143"/>
            <a:ext cx="3573000" cy="15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 на 5 легко узнать по знакомым окончаниям. Это помогает быстро находить ответ и замечать понятный порядок в таблице умножения.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0925" y="1198600"/>
            <a:ext cx="169650" cy="226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5200" y="2179585"/>
            <a:ext cx="221100" cy="1768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5200" y="3097750"/>
            <a:ext cx="221100" cy="22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5200" y="4046050"/>
            <a:ext cx="221100" cy="2211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362400" y="326250"/>
            <a:ext cx="8410200" cy="4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на 6: считаем по шестёркам
</a:t>
            </a:r>
            <a:endParaRPr lang="en-US" sz="2600" dirty="0"/>
          </a:p>
        </p:txBody>
      </p:sp>
      <p:sp>
        <p:nvSpPr>
          <p:cNvPr id="12" name="Text 2"/>
          <p:cNvSpPr txBox="1"/>
          <p:nvPr/>
        </p:nvSpPr>
        <p:spPr>
          <a:xfrm>
            <a:off x="1124125" y="980500"/>
            <a:ext cx="72837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за шагом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 на 6 удобно проговаривать вслух: 6, 12, 18, 24. Если не спешить, каждый следующий ответ получается прибавлением ещё одной шестёрки.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1124125" y="1936825"/>
            <a:ext cx="72837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известными рядами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на 6 легче запомнить, когда уже хорошо известны таблицы на 2 и 3. Тогда можно быстро проверить ответ через удвоение и прибавление тройки.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1124125" y="2877100"/>
            <a:ext cx="72837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Удобные группы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6 часто встречается в одинаковых наборах предметов. Шесть кубиков, шесть карандашей или шесть шагов помогают увидеть повторение и не теряться в счёте.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1124125" y="3825400"/>
            <a:ext cx="72837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Запоминаем без спешки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ряд лучше учить короткими порциями, а не целиком за один раз. Несколько повторений подряд делают ответы привычными и спокойными, почти как знакомую считалочку.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 числом 7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15300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 на 7 удобно повторять по порядку: 7, 14, 21, 28. Если произносить ответы ритмично, они запоминаются легче, даже когда пример кажется непростым.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48308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сбиться, полезно делать маленькие паузы между ответами и сравнивать соседние числа. Тогда видно, что каждый следующий результат становится больше ровно на 7.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25083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хорошо помогает короткое повторение вслух: сначала несколько первых примеров, потом ещё несколько. Так таблица на 7 постепенно перестаёт быть «капризной» и становится понятной.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372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 на 8 удобно считать как цепочку одинаковых прибавлений: 8, 16, 24, 32. Каждый следующий ответ появляется после добавления ещё одной восьмёрки.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 числом 8
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269850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примеры полезно проговаривать медленно и ровно. Тогда легче заметить, что числа растут без скачков и каждый шаг отличается от предыдущего на 8.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79327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уже известны примеры на 2 и 4, ряд на 8 запоминается быстрее. Его можно проверять через удвоение: сначала 4, потом ещё раз 4, и получится 8.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8805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чаще встречаются короткие повторения, тем увереннее идёт счёт. Таблица на 8 любит порядок, поэтому ей помогают спокойные тренировки без спешки и лишнего шума.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200" y="1273625"/>
            <a:ext cx="387900" cy="38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8625" y="1273625"/>
            <a:ext cx="387900" cy="38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9200" y="3265225"/>
            <a:ext cx="387900" cy="38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8625" y="3286775"/>
            <a:ext cx="387900" cy="344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769200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Ответы на 9 легко перечислять один за другим: 9, 18, 27, 36. В этом ряду хорошо видно, что каждое новое число связано с предыдущим.
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125835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 идёт по порядку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4968625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ответах на 9 сумма цифр равна 9. Например, 1 и 8 дают 9, а 2 и 7 тоже складываются в 9. Это помогает замечать порядок.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545780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Интересная закономерность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769200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пример уже решён, можно взглянуть на цифры ответа и проверить, похоже ли число на таблицу на 9. Такой маленький трюк делает запоминание живее и интереснее.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1258375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 цифрам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968625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 на 9 требует внимания, но в нём есть своя логика. Когда ответы повторяются вслух и по порядку, они начинают звучать почти как знакомая песенка.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5457800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Нужен аккуратный счёт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362400" y="326250"/>
            <a:ext cx="84513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 числом 9
</a:t>
            </a:r>
            <a:endParaRPr lang="en-US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ответ, если пример забылся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способ помогает не теряться и проверять себя без спешки.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4843" y="156462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поменять множители местами, ответ не изменится. Поэтому 2×6 и 6×2 дают одно и то же число, а запоминать становится вдвое удобнее.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644825" y="2649750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 же правило работает в примерах 3×4 и 4×3. Ребёнок видит, что умножение не зависит от порядка, и может увереннее проверять свои ответы.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44825" y="373487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свойство помогает учить таблицу экономно: один пример подсказывает другой. Такой маленький математический фокус экономит время и делает повторение намного легче.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62400" y="326250"/>
            <a:ext cx="74988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множителей можно менять
</a:t>
            </a:r>
            <a:endParaRPr lang="en-US" sz="3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787" y="1198600"/>
            <a:ext cx="197925" cy="226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5200" y="2179585"/>
            <a:ext cx="221100" cy="1768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5200" y="3097750"/>
            <a:ext cx="221100" cy="22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5200" y="4046050"/>
            <a:ext cx="221100" cy="2211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362400" y="326250"/>
            <a:ext cx="8410200" cy="4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удобные примеры для запоминания
</a:t>
            </a:r>
            <a:endParaRPr lang="en-US" sz="2600" dirty="0"/>
          </a:p>
        </p:txBody>
      </p:sp>
      <p:sp>
        <p:nvSpPr>
          <p:cNvPr id="12" name="Text 2"/>
          <p:cNvSpPr txBox="1"/>
          <p:nvPr/>
        </p:nvSpPr>
        <p:spPr>
          <a:xfrm>
            <a:off x="1124125" y="980500"/>
            <a:ext cx="72837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на 1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на 1 самые спокойные: число остаётся тем же. Они помогают быстро начать работу и не пугаться первых строк таблицы.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1124125" y="1936825"/>
            <a:ext cx="72837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на 2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 на 2 напоминает пары: две варежки, два ботинка, две одинаковые группы. Он хорошо учится через удвоение и простой повтор.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1124125" y="2877100"/>
            <a:ext cx="72837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на 5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Ответы на 5 легко узнаются по окончаниям на 0 или 5. Этот ряд звучит ровно и помогает быстрее считать без лишних пауз.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1124125" y="3825400"/>
            <a:ext cx="72837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на 10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на 10 очень заметные: к числу просто добавляется ноль. Они особенно полезны, когда нужно быстро проверить более трудный ответ.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770" y="1080502"/>
            <a:ext cx="2722500" cy="201794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9070" y="1080502"/>
            <a:ext cx="2722500" cy="201794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20745" y="1080502"/>
            <a:ext cx="2722500" cy="201794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571268" y="3720670"/>
            <a:ext cx="24864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пенале или коробке часто лежат одинаковые предметы: карандаши, ручки, ластики. Если в одной пачке лежит по нескольку штук, таблица умножения сразу подсказывает общий счёт. Так удобно не пересчитывать всё по одному.
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71268" y="3309506"/>
            <a:ext cx="24864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пенал и коробка с карандашами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357118" y="3720670"/>
            <a:ext cx="24864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Конфеты, фишки для игр и наклейки часто хранятся одинаковыми кучками. Когда нужно узнать, сколько их всего, умножение помогает быстро сложить все группы в одно число. Это особенно полезно, когда сладостей много, а терпения мало.
</a:t>
            </a:r>
            <a:endParaRPr lang="en-US" sz="973" dirty="0"/>
          </a:p>
        </p:txBody>
      </p:sp>
      <p:sp>
        <p:nvSpPr>
          <p:cNvPr id="14" name="Text 4"/>
          <p:cNvSpPr txBox="1"/>
          <p:nvPr/>
        </p:nvSpPr>
        <p:spPr>
          <a:xfrm>
            <a:off x="3357118" y="3309506"/>
            <a:ext cx="24864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Сладости, фишки и маленькие сокровища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142968" y="3720670"/>
            <a:ext cx="24864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 детей есть несколько одинаковых наборов игрушек или печенья, умножение помогает понять, сколько получится всего. А потом уже легко разделить предметы поровну и никому не обидно. Математика тут работает как справедливый помощник.
</a:t>
            </a:r>
            <a:endParaRPr lang="en-US" sz="981" dirty="0"/>
          </a:p>
        </p:txBody>
      </p:sp>
      <p:sp>
        <p:nvSpPr>
          <p:cNvPr id="16" name="Text 6"/>
          <p:cNvSpPr txBox="1"/>
          <p:nvPr/>
        </p:nvSpPr>
        <p:spPr>
          <a:xfrm>
            <a:off x="6142968" y="3309506"/>
            <a:ext cx="24864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Поровну для друзей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00925" y="326250"/>
            <a:ext cx="82431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таблица умножения нужна каждый день
</a:t>
            </a:r>
            <a:endParaRPr lang="en-US" sz="315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362400" y="326250"/>
            <a:ext cx="8451300" cy="11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запоминание становится прочным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481050" y="2297450"/>
            <a:ext cx="2029500" cy="20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самые простые ряды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Начинают с 1, 2, 5 и 10. Эти примеры быстро запоминаются и дают ребёнку уверенность, что таблица умножения не страшная.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714225" y="2297450"/>
            <a:ext cx="1956600" cy="20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короткие повторения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Следующий шаг — учить небольшими порциями. Несколько примеров за раз легче удержать в памяти, чем пытаться выучить всё сразу.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874500" y="2297450"/>
            <a:ext cx="1877400" cy="20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— игры и карточки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Карточки, устный счёт и маленькие игры делают повторение живым. Тогда таблица тренируется почти незаметно, как будто это весёлая разминка.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955575" y="2297450"/>
            <a:ext cx="1877400" cy="20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— проверка по закономерностям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ответы уже знакомы, полезно искать общие признаки: повторение, удвоение, смену порядка множителей. Так знания становятся прочными и спокойно остаются в памяти.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3700" y="2505075"/>
            <a:ext cx="8203800" cy="204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умножения делает счёт быстрее и увереннее
</a:t>
            </a:r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умножения помогает видеть группы, считать без лишних сложений и находить ответы быстрее. Если учить её спокойно и по шагам, математика становится понятнее и даже немного дружелюбнее.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2026-05-20T15:13:58Z</dcterms:created>
  <dcterms:modified xsi:type="dcterms:W3CDTF">2026-05-20T15:13:58Z</dcterms:modified>
</cp:coreProperties>
</file>