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гимн России — главный торжественный символ страны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песня России, которую знают и уважают в каждом уголке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объединяет людей, помогает чувствовать себя частью одной страны и показывает уважение к Родине. Его поют и слушают в особые моменты, когда хочется сказать: «Мы вместе». Он знаком многим с детства и звучит уже с 2000 года.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России нужен гимн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гимн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— это особая песня государства. Она звучит не каждый день, а только в важных случаях, чтобы подчеркнуть значение момента и вызвать чувство уважения.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песня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гимн — понятный пример того, как можно показать любовь к своей стране: слушать внимательно, вести себя спокойно и относиться к символам серьёзно.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 уважения
</a:t>
            </a:r>
            <a:endParaRPr lang="en-US" sz="1600" dirty="0"/>
          </a:p>
        </p:txBody>
      </p:sp>
      <p:sp>
        <p:nvSpPr>
          <p:cNvPr id="11" name="Text 6"/>
          <p:cNvSpPr txBox="1"/>
          <p:nvPr/>
        </p:nvSpPr>
        <p:spPr>
          <a:xfrm>
            <a:off x="3305213" y="2077450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гимне слышится история Родины, её люди и большие события. Он напоминает, что страна живёт благодаря труду, единству и общей памяти поколений.
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3305213" y="1499675"/>
            <a:ext cx="256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стране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гимн России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исполняют на государственных праздниках и торжественных церемониях. Он делает событие особенно значимым и помогает всем почувствовать общий праздничный настрой.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церемонии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российских спортсменов гимн звучит особенно радостно. Его слушают спортсмены, зрители и судьи, и всем становится немного гордо и очень торжественно.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победы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часто звучит вместе с поднятием флага. В этот момент люди встают, потому что так показывают уважение к государственному символу и к стране.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Поднятие флага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 год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Александр Александров создал музыку, которая позже стала основой современного гимна России. Мелодия запомнилась своей силой и торжественностью.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год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гимн России утвердили в 2000 году. В нём объединились знакомая музыка и новые слова, которые знают и взрослые, и дети.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Сергея Михалкова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Сергей Михалков написал слова гимна. Позже он дорабатывал текст, чтобы он подходил новой государственной песне и звучал понятно для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современный гимн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504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слова гимна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гимна звучит тёплое чувство к своей стране. Они напоминают, что Россия — это дом для многих людей, где важны забота и верность Родине.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гимна помогает почувствовать уважение и гордость за Россию. Он рассказывает о большой стране, её силе и уверенном взгляде в будущее.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за страну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говорит о народе как об одной большой семье. В нём чувствуется мысль, что люди могут быть разными, но вместе они сильнее и дружнее.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людей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музыка гимна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410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гимна звучит величественно и серьёзно. Она помогает сразу понять, что происходит очень важный момент, и настраивает на уважительное настроение.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3410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характер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0165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слов музыка гимна вызывает внимание и серьёзность. Она словно говорит: сейчас нужно остановиться, выпрямиться и послушать очень важную песню.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165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чувство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17875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идёт широко и уверенно, как будто шагает вперёд. Из-за этого гимн легко узнать уже с первых нот, даже если кто-то ещё только слушает.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417875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звучание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нужно вести себя во время гимна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гимна нужно встать и стоять спокойно. Это простой, но очень важный знак уважения к стране, её символам и людям рядом.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Стоять спокойно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знакомы, можно петь вместе с остальными. Это не соревнование на громкость, а дружное участие, которое делает момент ещё более торжественным.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Петь, если знаешь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разговаривать, смеяться или отвлекаться. Лучше смотреть вперёд, слушать музыку и слова и не мешать другим. Так поступают вежливые и собранные люди.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исполнения гимна на важных событиях и церемониях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торжественный момент с гимном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192364"/>
            <a:ext cx="378000" cy="37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192364"/>
            <a:ext cx="37800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4015" y="1610108"/>
            <a:ext cx="33075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символа России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слышат ушами. Он помогает почувствовать торжество и объединяет людей в важный момент, когда вся страна словно говорит одним голосом.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узнают по изображению. Он показывает государство на документах, зданиях и официальных знаках, поэтому тоже очень важен для страны.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видят глазами. Его цвета узнают быстро, и он часто сопровождает гимн на праздниках, соревнованиях и торжественных церемониях.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гимн важен для школьников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впервые слышат гимн на школьной линейке или празднике. Так они узнают, что у страны есть особая песня, которая звучит в важные и торжественные моменты.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уважению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гимн звучит, школьники учатся стоять спокойно, слушать внимательно и не отвлекаться. Это помогает понять, как уважительно относиться к своей стране и её символам.
</a:t>
            </a:r>
            <a:endParaRPr lang="en-US" sz="973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традиция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гимн становится частью школьной жизни. Он помогает начать праздник серьёзно и красиво, а ещё запоминается как общий момент для всех учеников и учителей.
</a:t>
            </a:r>
            <a:endParaRPr lang="en-US" sz="973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 России звучали особые торжественные песни, связанные с императорской эпохой. Они сопровождали важные церемонии и помогали показать величие государства. У каждой эпохи был свой звучащий знак страны.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песни прошлых веков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 году государственным гимном России стала мелодия Александрова с новыми словами. Для многих людей это стало знаком преемственности: музыка объединила разные поколения, а текст наполнил её новым смыслом.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знакомого мотива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советское время у страны появился другой гимн, отражавший новые исторические события. После 1991 года Россия искала свой современный вариант, который бы соединял прошлое и настоящее. Музыкальная основа при этом оставалась особенно узнаваемой.
</a:t>
            </a:r>
            <a:endParaRPr lang="en-US" sz="923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период и новая мелодия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гимн России со временем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создал современный гимн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Александр Александров написал мощную и торжественную мелодию. Она звучит широко и уверенно, поэтому легко запоминается и создаёт ощущение большого, важного события.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Александрова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слова вместе создали песню, которую узнают по всей России. Именно поэтому имя каждого автора связано с одним из главных символов государства.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создал текст гимна и несколько раз дорабатывал его. Его слова просты, ясны и обращены ко всей стране, а не к одному человеку.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Михалкова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на спортивных победах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спортсмен поднимается на пьедестал, гимн звучит особенно торжественно. В этот момент вся арена замирает, а победа кажется не только личной, но и общей.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триумфа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слышат спортсмены, тренеры, болельщики и судьи. Он помогает почувствовать, что рядом стоит целая страна, которая радуется успеху и гордится своими чемпионами.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команды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исполнения гимна лица людей становятся серьёзными и радостными одновременно. Это тот самый случай, когда музыка говорит громче любых поздравлений.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без лишних слов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гимне звучат простые и сильные слова о Родине, свободе и единстве. Они не требуют длинных объяснений: даже младший школьник понимает, что речь идёт о большой общей стране и о людях, которые живут в ней вместе.
</a:t>
            </a:r>
            <a:endParaRPr lang="en-US" sz="1096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понятные каждому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гимн звучит, люди встают и слушают его вместе. В этот короткий момент никто не главный и никто не один — все равны перед государственным символом. Поэтому гимн и воспринимается как песня всей страны.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момент тишины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объединяет тех, кто учился в школе много лет назад, и тех, кто делает это сейчас. Его слушают по-разному, но чувствуют похожее: уважение, серьёзность и гордость за Россию. Так одна песня становится общей для всех.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для всех поколений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гимн звучит как общая песня страны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во время исполнения государственного гимна России на торжественных мероприятиях.
</a:t>
            </a:r>
            <a:endParaRPr lang="en-US" sz="1147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уважительного поведения при исполнении гимна
</a:t>
            </a:r>
            <a:endParaRPr lang="en-US" sz="23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в школе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линейке гимн помогает настроиться на учебный день. Вокруг становится тихо и торжественно, словно школа на минуту становится особенно большой и важной.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праздниках гимн подчёркивает серьёзность момента. Он напоминает, что даже в весёлом дне есть место уважению, вниманию и общему настроению.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события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поднимают флаг, исполнение гимна делает момент особенно значимым. Ученики видят, как государственные символы связаны между собой и помогают чувствовать себя частью страны.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флага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гимне России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5912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Мелодию гимна многие узнают почти сразу, с первых звуков. Она звучит уверенно и торжественно, поэтому легко запоминается даже тем, кто слышит её нечасто.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1627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первые ноты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5637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долгие годы текст менялся, но музыка сохранила узнаваемый характер. Благодаря этому люди разных возрастов слышат в гимне знакомый и общий для всех мотив.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21352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57751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мелодия появилась раньше новых слов. Это редкий случай, когда музыка успела пожить своей жизнью, а потом стала частью государственного гимна.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514901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старше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начинается гимн, у многих людей выпрямляется спина и становится немного торжественно на душе. Это не просто красивая мелодия, а особый государственный символ, который вызывает гордость за свою страну.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и волнение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гимна люди часто чувствуют, что стоят рядом не случайно. Школьники, взрослые, спортсмены и учителя слушают одну и ту же песню, как одна большая команда, которой есть чем гордиться.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единства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человек, когда звучит гимн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гимн России — голос Родины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соединяет музыку, слова и историю страны. Он учит уважению, напоминает о Родине и помогает почувствовать, что все люди в стране связаны общей памятью и гордостью.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2026-05-26T02:47:50Z</dcterms:created>
  <dcterms:modified xsi:type="dcterms:W3CDTF">2026-05-26T02:47:50Z</dcterms:modified>
</cp:coreProperties>
</file>