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и кодирование: как информация превращается в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переводит смысл в знаки, чтобы хранить, передавать и обрабатывать информацию.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цифровая техника оперирует битами: 0 и 1. Исторически люди пользовались разными кодами — от письменности до Морзе. В информатике кодирование стало универсальным способом представить текст, числа, графику и звук для устройств связи.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— основа всей информатики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— это набор условных обозначений, по которому мы понимаем, что именно за сообщение передаётся. Без кода одни и те же символы не имеют однозначного смысла.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кода, кодирования и декодирования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— преобразование исходной информации в формальный вид, пригодный для хранения или передачи. Компьютеру важно, чтобы данные были записаны по правилам конкретного кода.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Декодирование — обратный процесс: из закодированных данных восстанавливается исходное сообщение. Один объект можно представить по-разному — например, числом, текстом, графикой или звуком.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Морзе: сообщение вместо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Морзе превращала текст в последовательности точек и тире. Радиосвязь получала «рисунок времени», который можно было передавать на расстояние и принимать по тем же правилам кода. Важно, что смысл зависел от договорённости о знаках.
</a:t>
            </a:r>
            <a:endParaRPr lang="en-US" sz="1302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 Брайля и шифр Цезаря: код под задачу
</a:t>
            </a:r>
            <a:pPr algn="ctr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 Брайля использует рельефные точки, которые читаются на ощупь, и тем самым даёт отдельным людям доступ к письменной информации. А шифр Цезаря меняет буквы по правилу сдвига: код становится инструментом скрытности или эксперимента с правилами замены.
</a:t>
            </a:r>
            <a:endParaRPr lang="en-US" sz="1215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наглядные примеры кодов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бит в группе, тем точнее можно различать варианты: увеличивается «алфавит» возможных состояний.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экспоненциальный рост вариантов: даже небольшое увеличение числа бит резко расширяет возможности хранения и кодирования.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сводка: формула числа комбинаций для n бит — 2^n (теоретическое соотношение, учебные материалы по информатике).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информации и рост числа комбинаций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833989"/>
            <a:ext cx="4037700" cy="22266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 по-разному представляют текст, числа, изображения и звук, чтобы ими было удобно управлять в цифровых 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кода определяется задачей: прочитать знак, выполнить вычисление, передать изображение или уменьшить объём данных при сохранении нужного качества.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информатики: базовые принципы представления данных в ЭВМ.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кодирования информации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 в компьютере обычно записываются в двоичной системе счисления. Поскольку там только 0 и 1, любое значение представляют конечной последовательностью бит.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чисел в компьютере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различать положительные и отрицательные числа, используют специальные схемы, например знаковый разряд и варианты представления вроде прямого, обратного и дополнительного кода. Правило выбирает формат.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дроби требуют особого подхода: используется фиксированная или плавающая точка. Точность вычислений зависит от разрядности и от того, как именно кодируют дробную часть.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информации от источника к получателю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цифровой связи: данные кодируют, передают сигналом, затем декодируют и проверяют корректность.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28222"/>
            <a:ext cx="213008" cy="1893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3669" y="3106289"/>
            <a:ext cx="199461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текста и таблицы символов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символов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хранит текст не «буквами», а кодами: каждому символу соответствует число. Это позволяет одинаково обрабатывать знаки в разных программах и устройствах.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ASCII как ранний стандарт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кодировки, например ASCII, поддерживали ограничённый набор символов. Поэтому для разных языков часто не хватало кодов, и часть текста могла отображаться неверно.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Unicode и охват письменностей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Unicode задуман как универсальный стандарт: в нём содержатся коды для большинства письменностей мира. Благодаря этому на разных платформах буквы и знаки отображаются согласованно.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и специальные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Unicode позволяет кодировать не только буквы и цифры, но и знаки препинания, математические символы и эмодзи. Поэтому один и тот же текст выглядит одинаково на разных устройствах при корректной настройке.
</a:t>
            </a:r>
            <a:endParaRPr lang="en-US" sz="13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n бит число вариантов равно 2^n: каждый дополнительный бит удваивает число возможных состояний. Это и делает байт универсальной «единицей охвата».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для алфавитов с буквами, цифрами и служебными знаками нужен достаточно большой набор кодов, иначе символы начинают не помещаться или путаются.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зависимость: число комбинаций для n бит — 2^n; байт содержит 8 бит (общепринято в учебных курсах информатики).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байт позволяет кодировать до 256 символов
</a:t>
            </a:r>
            <a:endParaRPr lang="en-US" sz="24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на экране складывается из пикселей: каждый элемент хранит собственный цветовой код. Компьютер не «рисует красками», а подбирает набор значений, которые вместе формируют картинку для вашего глаза.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изображений: пиксели и цветовые модели
</a:t>
            </a:r>
            <a:endParaRPr lang="en-US" sz="256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модель RGB: цвет задают три канала — красный, зелёный и синий. Чем выше разрешение и глубина цвета, тем больше данных требуется для точной передачи, поэтому растёт и размер файла.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 формате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записи звука формируется файл. WAV, как правило, хранит данные почти без потерь, а MP3 использует сжатие: часть информации убирается, чтобы уменьшить размер и сделать воспроизведение эффективнее.
</a:t>
            </a:r>
            <a:endParaRPr lang="en-US" sz="1205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измеряют в отдельные моменты времени: получается последовательность отсчётов вместо непрерывной волны. Чем выше частота дискретизации, тем плотнее «сеточка» измерений и тем точнее воспроизведение.
</a:t>
            </a:r>
            <a:endParaRPr lang="en-US" sz="1205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отсчёт округляют до значения из конечного набора. Разрядность определяет, насколько мелко делится диапазон амплитуд, а значит — величину возможной ошибки квантования.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звука в цифровой форме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с потерями особенно эффективно там, где человеческое восприятие не замечает мелких искажений. Сжатие без потерь пригодно для файлов, где ошибка даже в одном бите недопустима.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компромисс: чем сильнее сжатие, тем выше риск потери точности. Поэтому выбор формата определяют назначение файла и требования к качеству.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сжатия; примеры форматов: ZIP, PNG, JPEG, MP3 (общепринятая классификация).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данных: без потерь и с потерями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797" y="1124025"/>
            <a:ext cx="2604906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QR-коды, штрихкоды, PIN и пароли, а также GPS-координаты помогают быстрее находить информацию и подтверждать действия, но требуют аккуратности при считывании и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ускоряют действия за счёт однозначной цифровой записи, но безопасность и корректность результата зависят от качества считывания и уровня защиты от подделок и утечек.
</a:t>
            </a:r>
            <a:pPr algn="l" indent="0" marL="0">
              <a:lnSpc>
                <a:spcPct val="100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сценариев применения кодов в повседневных цифровых сервисах.
</a:t>
            </a:r>
            <a:endParaRPr lang="en-US" sz="1036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в повседневной жизни школьника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передаче данных помехи могут менять отдельные биты: вместо нуля приходит единица или наоборот. Тогда получатель получает другой набор значений и должен понять, что данные искажены.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передачи данных и контроль целостности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обнаружить ошибки, используют биты чётности и контрольные суммы: они позволяют сравнить «подпись» сообщения с ожидаемой. Несовпадение сигнализирует, что при передаче что-то пошло не так.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более сложных ситуаций применяются коды исправления ошибок. Они помогают восстановить часть повреждений, не запрашивая повтор всей передачи, что особенно важно при нестабильной связи.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сетях и памяти ценится не только факт отправки, но и гарантированная целостность. Поэтому после получения данных выполняют проверку и, если нужно, восстановление до использования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способ кодирования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кодирования в зависимости от цели и требований к данным.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в цифровых технологиях вокруг нас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вместо набора: мир через QR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вместо длинного адреса вы показываете телефоном QR-код. Магазин, школа или сервис мгновенно «узнают», что вам нужно. Такой код хранит компактную запись данных и ускоряет вход, оплату и получение информации.
</a:t>
            </a:r>
            <a:endParaRPr lang="en-US" sz="1250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Товарный штрих-код и «невидимая» связь с базой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Штрихкод на упаковке выглядит как простые линии, но за ними скрывается цифровой идентификатор. Сканер считывает код, система находит товар в базе и мгновенно обновляет учёт. Это пример точной передачи данных без участия человека.
</a:t>
            </a:r>
            <a:endParaRPr lang="en-US" sz="11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особенно эффективно, когда данные нужно передавать быстро и однозначно. Тогда форматы, таблицы символов и проверка ошибок снижают количество повторов и недопонимание между системами.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Наивысшие значения приходятся на сеть и файлы: там любая лишняя двоичная запись увеличивает время и стоимость передачи. Поэтому ценят компактные представления и устойчивость к искажениям.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качественная оценка областей применения (без привязки к конкретной измерительной статистике).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кодирование даёт наибольший эффект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60" y="1788928"/>
            <a:ext cx="211298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8627" y="1813209"/>
            <a:ext cx="291463" cy="2331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6977" y="1813209"/>
            <a:ext cx="291463" cy="23317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277" y="3601752"/>
            <a:ext cx="291463" cy="23317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13493" y="3577472"/>
            <a:ext cx="281731" cy="28173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для десятиклассника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и их «вес»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кодировок помогает оценивать размер файлов и объяснять, почему одно изображение «тяжелее» другого. Вы лучше будете замечать, где растут данные и как это связано с битами.
</a:t>
            </a:r>
            <a:endParaRPr lang="en-US" sz="1365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«кракозябры»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неверно выбрана кодировка, символы отображаются как случайные знаки. Знание таблиц символов и форматов текста помогает понимать причины ошибок и выбирать правильные настройки.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сетевые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онлайн-сервисах кодирование влияет на скорость обмена данными и реакцию интерфейса. Понимание двоичных представлений делает поведение сервисов более предсказуемым.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передача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начнёте различать, что именно передаётся по сети: текст, изображения или звук, и почему возможны задержки или искажения. Тема помогает осознанно читать сообщения об ошибках.
</a:t>
            </a:r>
            <a:endParaRPr lang="en-US" sz="1365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пароли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Биты и представления данных тесно связаны с безопасностью: сильный пароль труднее перебрать. Вы сможете лучше оценить риски слабых паролей и повторного использования.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как универсальный язык цифрового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переводит разнообразную информацию в формальные знаки, понятные человеку и машине. Биты, таблицы символов, пиксели, звуковые отсчёты и контроль ошибок образуют единую систему работы с данными.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2026-05-12T15:36:43Z</dcterms:created>
  <dcterms:modified xsi:type="dcterms:W3CDTF">2026-05-12T15:36:43Z</dcterms:modified>
</cp:coreProperties>
</file>