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рода, которые помогают строить точную и грамотную 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 важен в 5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род существительных нужен каждый день: в словосочетаниях, предложениях и диктантах. Он не меняется, но влияет на формы рядом стоящих слов и часто вызывает 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вроде стол, день, герой, карандаш. У одушевлённых существительных род часто совпадает с полом обозначаемого лица или животного.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имён существительных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слова книга, ночь, сестра, тетрадь. Обычно его подсказывают окончания -а, -я, а у части слов — мягкий знак в конце.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среднему роду относятся слова окно, море, поле, письмо. У неодушевлённых существительных род нужно определять по форме слова и словарной норме.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подсказывает род, но не заменяет проверку словаря.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Окончания, которые помогают определить род
</a:t>
            </a:r>
            <a:endParaRPr lang="en-US" sz="28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дают полезную подсказку, но слова на -ь и -мя нужно проверять особенно внимательно.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правилам русского языка для начальной школы и 5 класса.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поможет в упражнениях, диктантах и при проверке словосочетаний.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признаки и примеры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рода часто бывает нулевое окончание: дом, лес, урок, карандаш. Такие слова удобно запоминать как самые простые и частотные примеры.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также относятся многие слова на -й и часть слов на -ь: герой, трамвай, музей, словарь, день, учитель. Их форма помогает быстро узнать род.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признаки и примеры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и многие слова на мягкий знак: тетрадь, ночь, радость, площадь. Здесь окончание не выглядит привычным, поэтому особенно важна проверка по образцу.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женский род узнаётся по окончаниям -а и -я: мама, книга, река, неделя. Это самый заметный и удобный признак для начинающих.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путать такие слова с мужским родом на -ь: день, конь, гость. Внешне они похожи, но род у них разный и его надо запоминать.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признаки и примеры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среднего рода обычно оканчиваются на -о и -е: окно, солнце, море, поле, письмо. Эти окончания чаще всего сразу подсказывают правильный ответ.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группа — слова на -мя: имя, время, пламя, семя. Их форма необычна, но род у них всегда средний.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легко запомнить на знакомых примерах из окружающего мира. Такие слова часто встречаются в учебных текстах и помогают закрепить правило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сами слова, а типичные группы окончаний, которые ученики используют как подсказку при определении рода.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связаны с родом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надёжные ориентиры — нулевое окончание для мужского рода и -о/-е для среднего; труднее всего случаи на -ь и -мя.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определения рода имён существительных.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определить только по последней букве: путь, день, тень, гость, дочь, мать, отец. Для них важно запомнить словарную норму.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называющие людей по профессии или должности, часто остаются мужского рода: врач, учитель, директор. Это нужно помнить даже тогда, когда речь идёт о женщине.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трудным случаям также относятся несклоняемые слова и слова на -мя. Их род не угадывается по обычному образцу, поэтому помогает только проверка по словарю.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смотреть лишь на окончание и не учитывать значение слова. В спорных случаях лучше перепроверить форму, чем допустить неверное согласование.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необычной формой требуют особой проверки: окончание не всегда подсказывает род, поэтому в спорных случаях помогает значение и словарь.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форма слова не гарантирует его род: для точного ответа нужно учитывать словарь, а не только окончание.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языка; орфографические словари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 не изменяются по падежам, поэтому их род нельзя определить по окончанию. Для таких слов особенно важны словарная норма и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относятся, например, пальто, метро, кино, кафе и кашне. В школьной норме кофе — мужского рода, хотя слово тоже не склоняется.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согласовать прилагательное с существительным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род существительного определяет форму прилагательного в словосочетании.
</a:t>
            </a:r>
            <a:endParaRPr lang="en-US" sz="9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задаёт форму зависимого слова: прилагательное, местоимение и глагол в прошедшем времени согласуются с ним по грамматическим признакам.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 помогает строить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мы говорим: интересная книга лежала, красивое дерево росло, старый друг пришёл. Если род выбран неверно, вся конструкция звучит ошибочно.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особенно важно в письменной речи: оно делает фразу точной, помогает избегать грамматических ошибок и упрощает проверку текста.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у слов, которые нельзя проверить только по последней букве или привычной модели.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исключениями и словами с особой формой; без словаря и контекста легко ошибиться.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«Род имён существительных»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группы слов помогают быстрее вспомнить род и заметить типичные окончания.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удобнее не отдельные слова, а группы с общими признаками: они помогают быстро проверить род в задании.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грамматики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 устойчивых сочетаниях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 учебных текстах и упражнениях. Они полезны тем, что показывают согласование в готовой и понятной фразе.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род существительного сохраняется, а зависимые слова принимают нужную форму: золотое правило, белый свет, чёрная ночь.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подобные примеры, легче увидеть, как грамматика работает в речи, а не только в отдельных словах и правилах.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три рода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 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часто узнаётся по нулевому окончанию и словам на -й. Женский род чаще имеет окончания -а, -я, а также часть слов на -ь.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и 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обычно связан с окончаниями -о, -е и словами на -мя. Если рядом есть наглядные группы примеров, сравнивать признаки гораздо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рода в упражнении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род слова при выполнении диктанта или тренировочного задания.
</a:t>
            </a:r>
            <a:endParaRPr lang="en-US" sz="8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 — постоянный признак слова. Он помогает правильно согласовывать слова в речи и письме, а в трудных случаях требует проверки словаря и знания исключений.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Род: правило, которое нужно знать и применять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2026-05-22T06:37:12Z</dcterms:created>
  <dcterms:modified xsi:type="dcterms:W3CDTF">2026-05-22T06:37:12Z</dcterms:modified>
</cp:coreProperties>
</file>