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image" Target="../media/image-8-15.png"/><Relationship Id="rId16" Type="http://schemas.openxmlformats.org/officeDocument/2006/relationships/image" Target="../media/image-8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83200" y="887748"/>
            <a:ext cx="6177600" cy="30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называемый постмодернизм в литературе: основные признаки и культурный контекст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696200" y="4141213"/>
            <a:ext cx="57516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множественных смыслов, цитат и иронии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постмодернизм важен в 11 классе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помогает понять, как литература отвечает на перемены послевоенного мира, рост медиа и потребительской культуры. Через постмодернизм легче распознавать цитаты, аллюзии, пародию и авторскую иронию в текстах.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приставка «пост-»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«пост-» не просто обозначает новую эпоху после модернизма; она показывает пересмотр его веры в прогресс, новизну и цельность художественного мира.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возникает там, где ослабевает доверие к единой картине истории и к одному «правильному» объяснению событий, образов и текстов.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взгляде реальность кажется множественной и фрагментарной: ее смысл зависит от языка, контекста, культурной памяти и позиции читателя.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467850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Философы, изменившие разговор о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Жан-Франсуа Лиотара, Жака Деррида и Мишеля Фуко сформировали интеллектуальную среду, в которой литература перестала искать единственный центр смысла. Их работы подготовили язык для разговора о множественности интерпретаций, власти дискурса и нестабильности значения.
</a:t>
            </a:r>
            <a:endParaRPr lang="en-US" sz="1445" dirty="0"/>
          </a:p>
        </p:txBody>
      </p:sp>
      <p:sp>
        <p:nvSpPr>
          <p:cNvPr id="11" name="Text 2"/>
          <p:cNvSpPr txBox="1"/>
          <p:nvPr/>
        </p:nvSpPr>
        <p:spPr>
          <a:xfrm>
            <a:off x="4741237" y="3051375"/>
            <a:ext cx="39429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постмодернистской страницы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узнается по коллажу, цитате, фрагменту и игре типографики. На обложках и в книжной графике часто возникают маски, зеркала, библиотечные полки и намеренная стилизация, подчеркивающая связь культурной памяти с ироничным переосмыслением прошлого.
</a:t>
            </a:r>
            <a:endParaRPr lang="en-US" sz="1592" dirty="0"/>
          </a:p>
        </p:txBody>
      </p:sp>
      <p:sp>
        <p:nvSpPr>
          <p:cNvPr id="12" name="Text 3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и визуальные знаки эпохи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885703"/>
            <a:ext cx="4164900" cy="1329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и постмодернизм: сравнение литературных принципов
</a:t>
            </a:r>
            <a:endParaRPr lang="en-US" sz="196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меняется представление о смысле, авторе и читателе.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стремится к цельности и серьезному поиску нового языка, а постмодернизм делает ставку на игру, цитирование и открытость интерпретаций.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принципов модернизма и постмодернизма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идеи, повлиявшие на литературу постмодерна
</a:t>
            </a:r>
            <a:endParaRPr lang="en-US" sz="2058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Мишель Фуко связал знание с властью и дискурсом, тем самым показав, что тексты существуют внутри социальных правил, а не вне их.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эти идеи означают отказ от единственного центра и признание того, что произведение живет в сети чтений, отсылок и смысловых смещений.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Жан-Франсуа Лиотар описал постмодерное состояние как недоверие к метанарративам — большим теориям, которые объясняют историю, культуру и человека слишком уверенно.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Жак Деррида показал, что значение не закреплено окончательно: любой текст можно читать по-разному, а смысл возникает в процессе интерпретации и сопоставления.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изменялась культурная среда второй половины XX века
</a:t>
            </a:r>
            <a:endParaRPr lang="en-US" sz="2183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 телевидением и рекламой усиливается привычка воспринимать культуру через короткие и узнаваемые формы.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медиапотребление и цитатность, тем заметнее переход к смешанной культурной среде и постмодернистской логике.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культурных тенденций второй половины XX века (1950–1990-е годы)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2543" y="1499146"/>
            <a:ext cx="279038" cy="318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2468" y="1499146"/>
            <a:ext cx="279038" cy="318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692506" y="1499146"/>
            <a:ext cx="279038" cy="318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72406" y="1499146"/>
            <a:ext cx="279038" cy="3189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7912356" y="1499146"/>
            <a:ext cx="279038" cy="3189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постмодернистского текста
</a:t>
            </a:r>
            <a:endParaRPr lang="en-US" sz="2500" dirty="0"/>
          </a:p>
        </p:txBody>
      </p:sp>
      <p:sp>
        <p:nvSpPr>
          <p:cNvPr id="19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20" name="Text 2"/>
          <p:cNvSpPr txBox="1"/>
          <p:nvPr/>
        </p:nvSpPr>
        <p:spPr>
          <a:xfrm>
            <a:off x="405988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открыто включает чужие фразы, узнаваемые мотивы и культурные отсылки, заставляя читателя соотносить новое с уже известным.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3885912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Ирония и пародия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Серьезный тон часто соседствует с насмешкой, а знакомые формы могут намеренно использоваться в сниженной или комической перспективе.
</a:t>
            </a:r>
            <a:endParaRPr lang="en-US" sz="1200" dirty="0"/>
          </a:p>
        </p:txBody>
      </p:sp>
      <p:sp>
        <p:nvSpPr>
          <p:cNvPr id="22" name="Text 4"/>
          <p:cNvSpPr txBox="1"/>
          <p:nvPr/>
        </p:nvSpPr>
        <p:spPr>
          <a:xfrm>
            <a:off x="21459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Интертекстуальность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вступает в диалог с другими текстами, жанрами и мифами, поэтому его смысл раскрывается через сопоставление.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562585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жанров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произведении свободно соединяются роман, эссе, детектив, философская проза и игровая стилизация без жестких границ.
</a:t>
            </a:r>
            <a:endParaRPr lang="en-US" sz="1200" dirty="0"/>
          </a:p>
        </p:txBody>
      </p:sp>
      <p:sp>
        <p:nvSpPr>
          <p:cNvPr id="24" name="Text 6"/>
          <p:cNvSpPr txBox="1"/>
          <p:nvPr/>
        </p:nvSpPr>
        <p:spPr>
          <a:xfrm>
            <a:off x="7365800" y="2266575"/>
            <a:ext cx="13722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не закрывает интерпретацию: читатель сам сопоставляет уровни текста, детали и намеки, создавая собственное понимание.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934" y="1104898"/>
            <a:ext cx="2082044" cy="1850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61161" y="1104898"/>
            <a:ext cx="2082044" cy="185025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533" y="1104898"/>
            <a:ext cx="2082044" cy="185025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34346" y="1104711"/>
            <a:ext cx="2082465" cy="18506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330784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интеллектуальная проза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Умберто Эко и Итало Кальвино показали, как роман может быть одновременно увлекательным сюжетом и размышлением о чтении. «Имя розы» и «Если однажды зимней ночью путник» строятся на игре с жанром, цитатой и читательскими ожиданиями.
</a:t>
            </a:r>
            <a:endParaRPr lang="en-US" sz="1214" dirty="0"/>
          </a:p>
        </p:txBody>
      </p:sp>
      <p:sp>
        <p:nvSpPr>
          <p:cNvPr id="10" name="Text 2"/>
          <p:cNvSpPr txBox="1"/>
          <p:nvPr/>
        </p:nvSpPr>
        <p:spPr>
          <a:xfrm>
            <a:off x="2461161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версия постмодерна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Пинчон и Хулио Кортасар расширили границы романа, вводя фрагментарность, нелинейность и ощущение открытого текста. Их произведения требуют активного читателя, готового собирать смысл из разрозненных эпизодов и намеков.
</a:t>
            </a:r>
            <a:endParaRPr lang="en-US" sz="1214" dirty="0"/>
          </a:p>
        </p:txBody>
      </p:sp>
      <p:sp>
        <p:nvSpPr>
          <p:cNvPr id="11" name="Text 3"/>
          <p:cNvSpPr txBox="1"/>
          <p:nvPr/>
        </p:nvSpPr>
        <p:spPr>
          <a:xfrm>
            <a:off x="4597533" y="3051375"/>
            <a:ext cx="207625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постмодернистский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492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Битов, Владимир Сорокин и Виктор Пелевин по-разному работают с классикой, советской памятью и культурными клише. В их прозе заметны гротеск, ирония и резкий переход между высоким стилем и бытовой речью.
</a:t>
            </a:r>
            <a:endParaRPr lang="en-US" sz="1280" dirty="0"/>
          </a:p>
        </p:txBody>
      </p:sp>
      <p:sp>
        <p:nvSpPr>
          <p:cNvPr id="12" name="Text 4"/>
          <p:cNvSpPr txBox="1"/>
          <p:nvPr/>
        </p:nvSpPr>
        <p:spPr>
          <a:xfrm>
            <a:off x="6734346" y="3051375"/>
            <a:ext cx="2076676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Тексты, ставшие ориентиром
</a:t>
            </a:r>
            <a:pPr algn="l" indent="0" marL="0">
              <a:lnSpc>
                <a:spcPct val="100000"/>
              </a:lnSpc>
              <a:buNone/>
            </a:pPr>
            <a:r>
              <a:rPr lang="en-US" sz="467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«Пушкинский дом», «Чапаев и Пустота» и «Голубое сало» часто называют ключевыми произведениями для разговора о постмодернизме в русской литературе. Они хорошо показывают, как книга может быть и историей, и игрой с культурным архивом.
</a:t>
            </a:r>
            <a:endParaRPr lang="en-US" sz="1214" dirty="0"/>
          </a:p>
        </p:txBody>
      </p:sp>
      <p:sp>
        <p:nvSpPr>
          <p:cNvPr id="13" name="Text 5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8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произведения, связанные с постмодернизмом
</a:t>
            </a:r>
            <a:endParaRPr lang="en-US" sz="22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постмодернистский текст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анализа: от первого чтения к множественности смыслов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в русской литературе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Андрея Битова, Виктора Ерофеева и Татьяны Толстой постмодернистская поэтика проявляется в цитатности, игре с классикой и внимании к культурной памяти, а не к линейному сюжету.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постмодернизм часто связан с переосмыслением советского опыта: он не столько описывает прошлое, сколько демонстрирует, как история превращается в текст, миф и объект иронии.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Владимира Сорокина и Виктора Пелевина особенно заметны гротеск, пародия и резкие стилистические переходы, которые показывают разрыв между высоким культурным языком и повседневной речью.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классика превращается в материал для игры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строится на смене регистра, неожиданном соседстве стилей, повторе с искажением и пародийном цитировании, когда знакомый сюжет начинает звучать иначе и даже спорить сам с собой.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обращение к канону разрушает привычную иерархию: текст одновременно уважает традицию и показывает, что любое классическое наследие можно читать по-новому.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произведения в постмодернизме не отменяются, а используются как узнаваемая основа для нового смысла: читатель должен распознать источник и увидеть его переосмысление.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часто авторы обращаются к Пушкину, Гоголю, Достоевскому, Булгакову и советским культурным кодам, потому что именно они создают мощный фон литературной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формирования постмодернистской литературы
</a:t>
            </a:r>
            <a:endParaRPr lang="en-US" sz="2234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складывается на пересечении философии, искусства и повседневной коммуникации, поэтому его признаки проявляются и в форме, и в способе чтения.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значимы философские и исторические импульсы; именно они задают цитатность, фрагментарность и недоверие к единому объяснению.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по истории литературы и культурной теории XX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постмодернизма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один упрек связан с утратой нравственной опоры, однако постмодернистский текст чаще не отказывается от проблемы морали, а показывает, что она больше не задается единственным авторитетом.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читателя ценность постмодернизма в том, что он учит замечать скрытую конструкцию текста, различать иронию и прямое высказывание и осторожнее относиться к готовым смыслам.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считают постмодернизм слишком релятивистским: по их мнению, он размывает границы между истиной и мнением, а художественная игра начинает подменять содержательное высказывание.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направления отвечают, что именно так и устроена современная культура: в ней сосуществуют разные версии реальности, медийные образы и конкурирующие интерпретации одних и тех же событий.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773685"/>
            <a:ext cx="4206300" cy="13423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Понятийный аппарат постмодернизма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термины и помогает различать философское и литературное употребление понятий.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Термины описывают не только стиль, но и способ мышления: постмодернистский текст строится как сеть связей, а не как замкнутая система.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Литературоведческие и философские словари по теории постмодернизма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Симулякр и культура копий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Жана Бодрийяра симулякр — это образ, который утрачивает связь с оригиналом и начинает жить как самостоятельная реальность; в культуре это особенно заметно в рекламе, медиа и визуальных шаблонах.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литературы это означает мир, где знак часто важнее вещи: персонажи, события и исторические образы могут существовать как копии копий, а не как прямое отражение действительности.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модерна к постмодерну в истории культуры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исторические потрясения и изменение культурной среды привели к переходу от веры в единый смысл к множественности интерпретаций.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постмодернистские приемы заметны сегодня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среда ускорила распространение ремикса, мемов и цитирования, поэтому постмодернистская логика стала частью повседневного визуального опыта.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литература и социальные сети: именно там сильнее всего работают цитата, ирония и переиспользование готовых образов.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наблюдений о современной медиакультуре, 2020-е годы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постмодернизм важен для современного читателя
</a:t>
            </a:r>
            <a:endParaRPr lang="en-US" sz="2153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учит читать тексты, в которых смысл не лежит на поверхности: нужно замечать иронию, аллюзии, скрытые цитаты и намеренные сдвиги в тоне.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ориентироваться в культуре, где факты, интерпретации и медийные образы постоянно смешиваются, а одна и та же история может существовать в нескольких версиях.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постмодернистских принципов особенно полезно в эпоху социальных сетей и фейков, потому что развивает критичность, внимательность к источникам и способность не принимать видимость за истину.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Постмодернизм: читать эпоху через множественность смыслов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показывает, что литература конца XX — начала XXI века строится на диалоге, цитате, иронии и сомнении; это важный ключ к пониманию современной культуры и ее читателя.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2026-05-23T21:32:34Z</dcterms:created>
  <dcterms:modified xsi:type="dcterms:W3CDTF">2026-05-23T21:32:34Z</dcterms:modified>
</cp:coreProperties>
</file>