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76150" y="1859100"/>
            <a:ext cx="6791700" cy="23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4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основа живых организмов: строение, функции и 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1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Клетка: строение, обмен веществ, деление и наследственность
</a:t>
            </a:r>
            <a:endParaRPr lang="en-US" sz="4247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320525"/>
            <a:ext cx="34698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клетка — ключ к пониманию жизни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объединяет строение организма, обмен веществ и наследственность. Именно поэтому ее изучение помогает связать в единую систему темы о тканях, органах, делении клеток и передаче признаков потомству.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Положения клеточной теории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живого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рассматривается как минимальная структурная и функциональная единица живых организмов: именно на этом уровне происходят основные процессы жизнедеятельности, обеспечивающие существование целого организма.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и 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существа состоят из одной клетки или из множества клеток, которые объединяются в ткани, органы и системы, а их совместная работа определяет свойства организма.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возникают только в результате деления уже существующих клеток, поэтому клеточная линия непрерывна, а жизнь не возникает заново из неживой материи в обычных условиях.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признаков от клетки к клетке обеспечивается молекулами ДНК, которые сохраняют и передают генетическую информацию, необходимую для развития, роста и поддержания признаков организма.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 эукариоты: два уровня клеточной организации
</a:t>
            </a:r>
            <a:endParaRPr lang="en-US" sz="1951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06991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прокариот оформленного ядра нет: ДНК расположена в нуклеоиде. У эукариот наследственный материал заключен в ядре, что обеспечивает более сложную организацию клеточных процессов.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036915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не имеют мембранных органоидов, тогда как эукариоты содержат митохондрии, эндоплазматическую сеть, аппарат Гольджи и другие структуры, разделяющие функции внутри клетки.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2966827"/>
            <a:ext cx="6780484" cy="7423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прокариотам относят бактерии и археи. Эукариотами являются клетки растений, животных, грибов и простейших, которые отличаются большей внутренней специализацией.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32200" y="3896734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прокариот ДНК обычно кольцевая и компактная, а у эукариот она организована в хромосомы. Это связано с различиями в объеме генома и способах его упаковки.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эукариотической клетки и распределение функций между органоидами
</a:t>
            </a:r>
            <a:endParaRPr lang="en-US" sz="1772" dirty="0"/>
          </a:p>
        </p:txBody>
      </p:sp>
      <p:sp>
        <p:nvSpPr>
          <p:cNvPr id="11" name="Text 2"/>
          <p:cNvSpPr txBox="1"/>
          <p:nvPr/>
        </p:nvSpPr>
        <p:spPr>
          <a:xfrm>
            <a:off x="2992775" y="11742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отделяет внутреннее содержимое клетки от внешней среды и избирательно пропускает вещества, тем самым поддерживая устойчивость внутренней среды и обеспечивая обмен с окружающим пространством.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68574" y="11742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обеспечивают клеточное дыхание и образование АТФ — универсального источника энергии, который нужен для роста, движения, синтеза веществ и других жизненно важных процессов.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080674" y="11742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хранит ДНК и управляет работой клетки через контроль синтеза белков и деления. Оно координирует наследственную информацию и направление клеточной активности.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15075" y="28519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и 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собирают белки, эндоплазматическая сеть участвует в их синтезе и перемещении, а аппарат Гольджи модифицирует и распределяет вещества внутри клетки и за ее пределы.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146274" y="28519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растительных клеток дополнительно есть клеточная стенка, вакуоль и пластиды. Эти структуры связаны с опорой, запасанием веществ, поддержанием тургора и фотосинтезом.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растительной и животной клетки
</a:t>
            </a:r>
            <a:endParaRPr lang="en-US" sz="2856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строение клетки связано с ее функциями и образом жизни организма.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отражают особенности питания, опоры и обмена веществ: растения приспособлены к фотосинтезу и поддержанию формы, животные — к подвижности и разнообразию функций.
</a:t>
            </a:r>
            <a:endParaRPr lang="en-US" sz="1553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клеточное строение организмов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основных органоидов по функциональной значимости клетки
</a:t>
            </a:r>
            <a:endParaRPr lang="en-US" sz="186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количество органоидов, а их вклад в поддержание жизни клетки и согласованную работу внутренних процессов.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значимость у ядра, мембраны и митохондрий: они определяют управление клеткой, обмен с внешней средой и получение энергии.
</a:t>
            </a:r>
            <a:endParaRPr lang="en-US" sz="1592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школьного курса биологии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клетки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09367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основную часть массы живой клетки, растворяет вещества, обеспечивает их перенос и помогает поддерживать температуру, необходимую для нормального протекания биохимических реакций.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183533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выполняют ферментативную, структурную и транспортную функции. Именно они обеспечивают скорость реакций, строение клеточных структур и перенос многих веществ внутри клетки.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57698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входят в состав мембран и служат важным энергетическим резервом. Их свойства помогают клетке сохранять целостность и создавать барьер между внутренней и внешней средой.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318641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являются быстрым источником энергии, а у растений еще и запасным веществом. Они особенно важны при высоких энергетических затратах клетки.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32200" y="4060254"/>
            <a:ext cx="6780484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 РНК обеспечивают хранение, передачу и реализацию наследственной информации. Без них клетка не могла бы синтезировать нужные белки и воспроизводить свои признаки.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веществ и энергии в клетке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обмена веществ и передачу энергии между основными клеточными структурами.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через клеточную мембрану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перенос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Диффузия, осмос и облегченная диффузия идут без затрат энергии. Вещества перемещаются по градиенту концентрации, пока не достигается относительное равновесие между средами.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активном переносе клетка расходует АТФ, чтобы перемещать вещества против градиента концентрации. Этот механизм особенно важен для поддержания стабильного состава цитоплазмы.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частицы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перенести крупные молекулы или частицы, клетка использует эндоцитоз и экзоцитоз. Такие процессы позволяют захватывать, выводить и перераспределять значительные объемы веществ.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Мембранный транспорт необходим для питания, выделения, защиты и передачи сигналов. Без него клетка не могла бы сохранять постоянство внутренней среды и выполнять свои функции.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ДНК хранит информацию в последовательности нуклеотидов, как текст в алфавите из четырех букв. Именно эта последовательность определяет признаки организма и служит основой для копирования и передачи наследственности при делении клеток.
</a:t>
            </a:r>
            <a:endParaRPr lang="en-US" sz="85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ДНК: носитель наследственной программы
</a:t>
            </a:r>
            <a:endParaRPr lang="en-US" sz="1291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эукариот ДНК не лежит в ядре свободно: она связана с белками-гистонами и образует хроматин. Такое упакованное состояние позволяет компактно разместить длинные молекулы и при необходимости быстро сделать их доступными для чтения.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Хроматин: компактная форма хранения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хроматин уплотняется в хромосомы, которые хорошо видны под микроскопом. На их участках — генах — закодирована информация о синтезе белков или молекул РНК, поэтому именно они связывают структуру ДНК с признаками организма.
</a:t>
            </a:r>
            <a:endParaRPr lang="en-US" sz="859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и гены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Наследственный материал клетки и его упаковка
</a:t>
            </a:r>
            <a:endParaRPr lang="en-US" sz="25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клеточного цикла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G1 — рост клетки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увеличивается в размерах, активно синтезирует белки и органические вещества, накапливает ресурсы для будущего деления.
</a:t>
            </a:r>
            <a:endParaRPr lang="en-US" sz="1067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точное копирование наследственного материала, чтобы каждая дочерняя клетка получила полный набор генетической информации.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 — удвоение ДНК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G2 — подготовка к делению
</a:t>
            </a:r>
            <a:pPr algn="ctr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завершает подготовку: проверяет ДНК, накапливает энергию и вещества, необходимые для последующего деления.
</a:t>
            </a:r>
            <a:endParaRPr lang="en-US" sz="1028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митоза и мейоза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начинаются после удвоения ДНК, но ведут к разным биологическим результатам и уровням наследственной изменчивости.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сохраняет генетическую стабильность, а мейоз снижает набор хромосом и создает условия для разнообразия потомства.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«Деление клетки»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622" y="1145400"/>
            <a:ext cx="2957855" cy="28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фаз митоза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788925" y="12071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спирализуются и становятся заметными, ядрышко исчезает, а ядерная оболочка постепенно разрушается. Клетка переходит к точному распределению генетического материала между будущими дочерними клетками.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88925" y="21088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выстраиваются в плоскости экватора клетки. Такое положение делает возможным их равномерное разделение и помогает веретену деления закрепиться за каждую хроматиду.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88925" y="30105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Сестринские хроматиды расходятся к противоположным полюсам клетки. В этот момент формируются два одинаковых набора хромосом, что обеспечивает сохранение наследственной информации.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88925" y="39122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двух наборов хромосом восстанавливаются ядерные оболочки, затем делится цитоплазма. В результате образуются две генетически идентичные дочерние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мейоза и источники наследственной изменчивости
</a:t>
            </a:r>
            <a:endParaRPr lang="en-US" sz="2215" dirty="0"/>
          </a:p>
        </p:txBody>
      </p:sp>
      <p:sp>
        <p:nvSpPr>
          <p:cNvPr id="8" name="Text 1"/>
          <p:cNvSpPr txBox="1"/>
          <p:nvPr/>
        </p:nvSpPr>
        <p:spPr>
          <a:xfrm>
            <a:off x="126057" y="3416662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I
</a:t>
            </a:r>
            <a:pPr algn="ctr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хромосомы сближаются и образуют пары; затем происходит кроссинговер, создающий новые сочетания аллелей.
</a:t>
            </a:r>
            <a:endParaRPr lang="en-US" sz="1033" dirty="0"/>
          </a:p>
        </p:txBody>
      </p:sp>
      <p:sp>
        <p:nvSpPr>
          <p:cNvPr id="9" name="Text 2"/>
          <p:cNvSpPr txBox="1"/>
          <p:nvPr/>
        </p:nvSpPr>
        <p:spPr>
          <a:xfrm>
            <a:off x="2469525" y="1064362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гомологичных хромосом выстраиваются по экватору, после чего расходятся к полюсам, уменьшая набор хромосом вдвое.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 и анафаза I
</a:t>
            </a:r>
            <a:endParaRPr lang="en-US" sz="1045" dirty="0"/>
          </a:p>
        </p:txBody>
      </p:sp>
      <p:sp>
        <p:nvSpPr>
          <p:cNvPr id="10" name="Text 3"/>
          <p:cNvSpPr txBox="1"/>
          <p:nvPr/>
        </p:nvSpPr>
        <p:spPr>
          <a:xfrm>
            <a:off x="4723777" y="3365737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II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делении сестринские хроматиды расходятся, и из одной клетки формируются четыре гаплоидные клетки.
</a:t>
            </a:r>
            <a:endParaRPr lang="en-US" sz="1067" dirty="0"/>
          </a:p>
        </p:txBody>
      </p:sp>
      <p:sp>
        <p:nvSpPr>
          <p:cNvPr id="11" name="Text 4"/>
          <p:cNvSpPr txBox="1"/>
          <p:nvPr/>
        </p:nvSpPr>
        <p:spPr>
          <a:xfrm>
            <a:off x="7332162" y="118658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расхождение хромосом и кроссинговер делают набор признаков потомства разнообразным и уникальным.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 наследственности
</a:t>
            </a:r>
            <a:endParaRPr lang="en-US" sz="941" dirty="0"/>
          </a:p>
        </p:txBody>
      </p:sp>
      <p:sp>
        <p:nvSpPr>
          <p:cNvPr id="12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деления клетки к работе организма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рост числа клеток и их специализация приводят к образованию тканей, органов и систем органов.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9080" y="1128900"/>
            <a:ext cx="314704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специализация, тем точнее и эффективнее выполняется конкретная задача в составе многоклеточного организма.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строение клетки напрямую связано с ее функцией в организме.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95406" y="1328100"/>
            <a:ext cx="604013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2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клеточные процессы важны для здоровья
</a:t>
            </a:r>
            <a:endParaRPr lang="en-US" sz="2525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болезни
</a:t>
            </a:r>
            <a:pPr algn="ctr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ДНК и нарушениях работы генов могут менять синтез белков. Это отражается на развитии организма и может вызывать заболевания, передающиеся по наследству.
</a:t>
            </a:r>
            <a:endParaRPr lang="en-US" sz="1186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Опухолевый рост
</a:t>
            </a:r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механизмы клеточного деления нарушаются, клетка может начать делиться бесконтрольно. Так возникает риск образования опухоли и нарушения работы тканей.
</a:t>
            </a:r>
            <a:endParaRPr lang="en-US" sz="1230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инфекции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используют клеточные механизмы для собственного размножения, поэтому понимание устройства клетки помогает объяснить, как развиваются инфекционные процессы.
</a:t>
            </a:r>
            <a:endParaRPr lang="en-US" sz="122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биотехнология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 клетке лежат в основе диагностики, разработки лекарств, генной инженерии и создания биотехнологических продуктов, важных для современной медицины.
</a:t>
            </a:r>
            <a:endParaRPr lang="en-US" sz="12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знания о клетке применяются на практике
</a:t>
            </a:r>
            <a:endParaRPr lang="en-US" sz="2757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и 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помогает читать микроскопические препараты, отличать ткани и объяснять увиденное на лабораторных занятиях без механического запоминания, по признакам структуры и функции.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Анализы и диагностика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клеточных процессов необходимо для анализа крови, оценки состояния тканей и интерпретации результатов исследований, где важны форма, число и свойства клеток.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клеток и биотехнология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культуры, вакцины и ферментные препараты создаются на основе управляемого роста и работы клеток, поэтому школьная тема имеет прямое прикладное значение.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следующих тем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клетки подготавливает к разделам о генетике, селекции, эволюции и экологии, где клеточный уровень становится отправной точкой для более сложных процессов.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универсальный язык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соединяет строение, обмен веществ, наследственность и размножение в единую систему. Понимание ее работы помогает объяснять развитие организмов, здоровье человека и логику всех последующих тем биологии.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2026-06-01T18:36:13Z</dcterms:created>
  <dcterms:modified xsi:type="dcterms:W3CDTF">2026-06-01T18:36:13Z</dcterms:modified>
</cp:coreProperties>
</file>