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войны: революции и распад империй — ключевые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 и революций на мир, страны и народы начала XX века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главными игроками мира были крупные империи — Российская, Германская, Османская и Австро-Венгерская. Первая мировая война охватила Европу и Азию, вызвав масштабные потери и преобразования в политике и обществе.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империй и начало глобального конфликта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и разрушения во время Первой мировой войны
</a:t>
            </a:r>
            <a:endParaRPr lang="en-US" sz="2122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человеческие жертвы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годы войны погибло свыше 16 миллионов солдат и гражданских. Миллионы получили ранения, многие умерли от болезней и ран, оставив семьи без кормильцев.
</a:t>
            </a:r>
            <a:endParaRPr lang="en-US" sz="1303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инфраструктуры
</a:t>
            </a:r>
            <a:pPr algn="ctr" indent="0" marL="0">
              <a:lnSpc>
                <a:spcPct val="100000"/>
              </a:lnSpc>
              <a:buNone/>
            </a:pPr>
            <a:r>
              <a:rPr lang="en-US" sz="7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уничтожила города, заводы и транспортные пути. Железные дороги и фабрики Европы и Ближнего Востока были серьезно повреждены, что осложнило восстановление после конфликта.
</a:t>
            </a:r>
            <a:endParaRPr lang="en-US" sz="126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и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 утрата трудоспособного населения привели к глубокой экономической нестабильности. Сельское хозяйство и промышленность восстанавливались медленно, ухудшая жизнь миллионов людей.
</a:t>
            </a:r>
            <a:endParaRPr lang="en-US" sz="11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война вызвала нехватку продовольствия и резкий рост цен, что увеличило страдания граждан и подорвало доверие к властям.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революционного недовольства в условиях войны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смертность солдат деморализовала семьи и общество, усиливая протестные настроения и стремление к переменам.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забастовки в городах показывали, что люди требуют окончания войны и улучшения жизни.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армии появились антивоенные настроения, солдаты отказывались воевать, что ослабляло военную мощь государств и подталкивало к революциям.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изменения и распад Российской империи
</a:t>
            </a:r>
            <a:endParaRPr lang="en-US" sz="2325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1917 года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пестрели протестами, монархия пала, а временное правительство попыталось стабилизировать ситуацию, но не смогло предотвратить дальнейшие потрясения.
</a:t>
            </a:r>
            <a:endParaRPr lang="en-US" sz="1139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Октябрьская революция и возведение большевиков к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 захватили власть, провозгласили советскую республику и начали кардинальные изменения в политике и экономике страны.
</a:t>
            </a:r>
            <a:endParaRPr lang="en-US" sz="1191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СССР и независимых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гражданской войны произошел распад империи: Финляндия, Польша и страны Прибалтики обрели независимость, а на территории России сформировался Советский Союз.
</a:t>
            </a:r>
            <a:endParaRPr lang="en-US" sz="11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распада империй после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исторические исследования XX века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государств после 1918 года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крупных империй способствует образованию множества новых наций в Европе и Азии.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государств отражает усиление национальных движений и территориальные изменения.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монархий: ключевые даты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— Свержение Николая II
</a:t>
            </a:r>
            <a:pPr algn="ctr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Февральской революции в России завершилась династия Романовых, открывая путь к новым политическим режимам.
</a:t>
            </a:r>
            <a:endParaRPr lang="en-US" sz="1333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— Крах Австро-Венгерской монархии
</a:t>
            </a:r>
            <a:pPr algn="r" indent="0" marL="0">
              <a:lnSpc>
                <a:spcPct val="100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Отречение императора Карла I привело к образованию независимых государств на балканах и в Центральной Европе.
</a:t>
            </a:r>
            <a:endParaRPr lang="en-US" sz="1226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 — Конец Османской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Свержение султана Мехмеда VI ознаменовало завершение многовекового правления Османов и создание Турции.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— Отречение Вильгельма II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Германская империя свернула монархию, провозгласив Веймарскую республику после поражения в войне.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революций в Европе и Азии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60750" y="1168256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 — Коммунистический режим в Венгрии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 на короткий срок стала советской республикой, что вызвало внутренние и внешние конфликты.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74775" y="687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1918–1919 — Революция в Германии
</a:t>
            </a:r>
            <a:pPr algn="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Кратковременное Советское правительство и попытки радикальных политических реформ ознаменовали нестабильность после войны.
</a:t>
            </a:r>
            <a:endParaRPr lang="en-US" sz="1399" dirty="0"/>
          </a:p>
        </p:txBody>
      </p:sp>
      <p:sp>
        <p:nvSpPr>
          <p:cNvPr id="12" name="Text 4"/>
          <p:cNvSpPr txBox="1"/>
          <p:nvPr/>
        </p:nvSpPr>
        <p:spPr>
          <a:xfrm>
            <a:off x="3272800" y="2182316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1919–1923 — Турецкая война за независимость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Мустафы Кемаля новая Турция боролась за освобождение и установление светского государства.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0750" y="3274394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— Революции и конфликты в других регионах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переживали волнения и смену власти, пытаясь стабилизировать ситуацию после войны.
</a:t>
            </a:r>
            <a:endParaRPr lang="en-US" sz="137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Австро-Венгерской империи и последствия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в войне Австро-Венгрия распалась на Австрию, Венгрию, Чехословакию и Югославию. Эти государства стремились к самостоятельности и укреплению национальной идентичности.
</a:t>
            </a:r>
            <a:endParaRPr lang="en-US" sz="1758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национальные споры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возникли острые этнические споры и пограничные конфликты. Различия между народами приводили к напряжённости и политическим кризисам в регионе.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Османской империи и формирование нового Ближнего Востока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изменения после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Первой мировой войны Османская империя потеряла почти все свои арабские и балканские владения. На территории Ближнего Востока появились новые государства, включая Турцию, Ирак, Сирию, Ливан и Палестину.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войны за независимость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распада сопровождался межэтническими и религиозными конфликтами, включая турецкую войну за независимость, длившуюся с 1919 по 1923 год, которая определила дальнейшее развитие региона.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в войне германская монархия была упразднена, а Вильгельм II отрёкся от престола в 1918 году, что ознаменовало начало Веймарской республики.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 наложил на Германию тяжёлые территориальные и экономические условия, что вызвало широкое недовольство среди населения и элит.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экономическим кризисом это породило рост радикальных политических движений, что в перспективе привело к нестабильности и подъёму экстремизма.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Германская империя: конец монархии и последствия войны
</a:t>
            </a:r>
            <a:endParaRPr lang="en-US" sz="26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государственные образования в Европе
</a:t>
            </a:r>
            <a:endParaRPr lang="en-US" sz="2653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Чехословакии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Чехословакия возникла как объединённое государство славянских народов, включая чехов и словаков, укрепляя свои границы и институты.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Польши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распада империй Польша была восстановлена как независимое государство после более чем века разделов между соседями.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Прибалтийских республик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Образовались Эстония, Латвия и Литва, которые получили международное признание и начали развивать самостоятельную политику.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Юго-Восточной Европе возникла Югославия, объединяющая разные южнославянские этносы, что сопровождалось внутренними национальными противоречиями.
</a:t>
            </a:r>
            <a:pPr algn="ctr" indent="0" marL="0">
              <a:lnSpc>
                <a:spcPct val="100000"/>
              </a:lnSpc>
              <a:buNone/>
            </a:pPr>
            <a:r>
              <a:rPr lang="en-US" sz="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Югославии
</a:t>
            </a:r>
            <a:endParaRPr lang="en-US" sz="10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исторические события 1917–1922 годов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главные революционные и государственные перемены, повлиявшие на политическую карту Европы и Азии.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стали основой для распада империй и формирования новых национальных государств.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XX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демократии и равноправия стимулировали появление национальных движений и укрепление гражданского общества в новых государствах.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дворянских привилегий и усиление роли городского населения способствовали социальной мобилизации и переменам в общественной структуре.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получили избирательные права и стали активно участвовать в экономической жизни, что изменило традиционные роли в обществе.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войны и революций
</a:t>
            </a:r>
            <a:endParaRPr lang="en-US" sz="2834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перемещения и беженцы после войны
</a:t>
            </a:r>
            <a:endParaRPr lang="en-US" sz="2394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эмиграция из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революций миллионы россиян, поддерживавших прежний режим, были вынуждены покинуть страну. Многие нашли приют в Европе и Америке, создавая общины эмигрантов.
</a:t>
            </a:r>
            <a:endParaRPr lang="en-US" sz="1519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населением между Грецией и Турцией
</a:t>
            </a:r>
            <a:pPr algn="ctr" indent="0" marL="0">
              <a:lnSpc>
                <a:spcPct val="100000"/>
              </a:lnSpc>
              <a:buNone/>
            </a:pPr>
            <a:r>
              <a:rPr lang="en-US" sz="7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1923 году между Грецией и Турцией произошёл принудительный обмен населением, затронувший сотни тысяч людей разных национальностей и религий, что повлияло на демографию региона.
</a:t>
            </a:r>
            <a:endParaRPr lang="en-US" sz="13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Лиги Наций в 1919 году стало первым международным институтом, призванным обеспечивать мир и предотвращать конфликты.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перемен на мировое устройство
</a:t>
            </a:r>
            <a:endParaRPr lang="en-US" sz="3038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движения за самоопределение народов способствовал появлению новых государств и изменению международных границ.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Версальская система заложила основы нового мирового порядка, но не смогла полностью ликвидировать все послевоенные противоречия и конфликты.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новые государства столкнулись с внутренними гражданскими войнами, включая Венгрию и Россию, что подрывало стабильность.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новых государств после распада империй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кризисы затрудняли восстановление разрушенных войной территорий и тормозили развитие.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границ приводила к спорам и конфронтациям между соседними странами.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Затяжные территориальные конфликты, такие как польско-советская и турецко-греческая войны, усугубляли политическую и социальную нестабильность.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лет
</a:t>
            </a:r>
            <a:pPr algn="ctr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занял период, в течение которого сформировались новые национальные государства и проявились последствия первой волны революций.
</a:t>
            </a:r>
            <a:endParaRPr lang="en-US" sz="571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двух десятилетий после войны усилился национализм и изменились политические системы, что заложило предпосылки для дальнейших мировых конфликтов.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XX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революций и распада империй для современного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исторические процессы кардинально изменили политическую карту и общественные структуры Европы и Азии, их влияние отражается в нынешних международных отношениях и национальных движениях.
</a:t>
            </a:r>
            <a:endParaRPr lang="en-US" sz="331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2026-05-11T01:58:07Z</dcterms:created>
  <dcterms:modified xsi:type="dcterms:W3CDTF">2026-05-11T01:58:07Z</dcterms:modified>
</cp:coreProperties>
</file>