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на английском: что нужно знать восьмикласснику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уверенно рассказываем о себе на уроке английского.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Восьмиклассник уже может связно говорить о себе в Present Simple. Это помогает на уроке, в парной работе, на мини-проектах и в новом классе. Достаточно простых фраз: My name is… I like… I study at….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8 классе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структура самопрезентации на английском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Hello или Hi: это сразу задаёт дружелюбный тон и помогает слушателю настроиться на разговор. Короткое приветствие особенно уместно в школьной ситуации.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38042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 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назовите своё имя и возраст: My name is… / I am 14 years old. Эта информация самая ожидаемая и помогает быстро понять, кто вы.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81997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класс, школу или город: I study in the 8th grade / I live in… . Такие детали делают рассказ более точным и понятным для собеседника.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4100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расскажите об увлечениях: I like reading, I enjoy sports. Лучше назвать 1–2 интереса, чем перечислять слишком много фактов подряд.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38042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Закончите вежливой фразой: Nice to meet you. Она делает самопрезентацию завершённой и помогает естественно перейти к следующей реплике.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включить в рассказ о себе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называют имя, возраст, класс, школу и город. Эти данные дают собеседнику базовое представление и помогают начать разговор без лишней сложности.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сказать о любимых предметах и хобби. Фразы I like English или My favourite subject is Maths звучат просто и уместно для школьного общения.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спорт, творчество или другие занятия: football, drawing, dancing, music. Такие детали делают ответ живее и показывают, чем вы занимаетесь в свободное время.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короткое описание характера тоже подходит: friendly, hardworking, creative, active, kind. Главное — выбирать простое слово, которое действительно соответствует вам.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89061"/>
            <a:ext cx="3934500" cy="17068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меняется самопрезентация, если добавлять нужные детали и делать речь более понятной.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 уместнее детали, тем легче запомнить человека и начать разговор.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короткой фразы к полной самопрезентации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школьным моделям самопрезентации.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знакомства особенно важны ясность и несколько точных деталей, а не длинный список фактов.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 произношение запоминаются сильнее всего, но интересы и дружелюбие тоже заметно влияют на впечатление.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запоминаются после знакомства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за устным знакомством в школе.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звучать уверенно на английском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ровно и не слишком громко. Спокойная манера речи помогает звучать увереннее и делает слова легче для восприятия.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темп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торопитесь и делайте короткие паузы между фразами. Так слушателю проще понять смысл и не потерять главную мысль.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отчётливо произносить знакомые слова и не проглатывать окончания. Даже простая фраза звучит лучше, если она произнесена ясно.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связки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actually, usually, also, because, favourite, interested in. Эти слова помогают связывать фразы, не усложняя речь лишними конструкциями.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 короткой самопрезентации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удобна для устного ответа на уроке и знакомства в новой группе.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знакомства на английском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имя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Hello! / Hi! и My name is… — самые первые и самые простые фразы. Их легко выучить, и они сразу помогают начать разговор без лишнего напряжения.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am from… и I live in… дают базовую информацию о себе. Они особенно полезны, если нужно кратко представить себя в классе или на онлайн-уроке.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14 years old, I study at school No. 12, I like… I enjoy… — это удобный набор для школьного знакомства. Он звучит понятно и естественно.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 to meet you — вежливое завершение первой встречи. Эта короткая фраза помогает закончить самопрезентацию аккуратно и перейти к следующей реплике.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стоит говорить в первом знакомстве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личная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называйте адрес, номер телефона, пароли и другие данные, которые не нужны в школьном знакомстве. Первая самопрезентация должна быть безопасной и уместной.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подробностей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биография, семейные проблемы и подробности о каждом дне делают речь тяжёлой. Лучше оставить только главное: имя, возраст, класс и интересы.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без нужды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редкие слова мешают ясности, их лучше заменить простыми. Важно не впечатлить сложностью, а быть понятным для одноклассников и учителя.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Невежливый или хвастливый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I am the best at everything звучат неестественно и отталкивают. Вежливая и спокойная речь производит более сильное первое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90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617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9165" y="1791220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777" y="3523020"/>
            <a:ext cx="250200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4417" y="3547440"/>
            <a:ext cx="251700" cy="2013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интересы помогают начать разговор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легко становится общей темой, если назвать жанр или инструмент. Вместо общего слова лучше сказать, что вы слушаете поп-музыку или играете на гитаре.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книги показывают круг интересов и помогают продолжить беседу. Можно назвать жанр, автора или недавнее прочитанное произведение, чтобы ответ звучал конкретно и естественно.
</a:t>
            </a:r>
            <a:endParaRPr lang="en-US" sz="1283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удобен для знакомства, потому что о нём легко задавать вопросы. Лучше упомянуть не только общий интерес, но и конкретный вид: баскетбол, плавание или танцы.
</a:t>
            </a:r>
            <a:endParaRPr lang="en-US" sz="1297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музыка, театр или рукоделие делают рассказ о себе более живым. Такие детали помогают собеседнику быстрее понять, чем вы занимаетесь и что вам действительно нравится.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после знакомства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интересы названы точно, разговор продолжается легче. Собеседнику проще найти общую тему, задать вопрос и ответить вам не одной фразой, а коротким диалогом.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отвечает за отдельную задачу: начать разговор, назвать себя, сообщить важные факты и завершить ответ вежливо.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части делают ответ понятным, а их последовательность помогает не забыть важную информацию и звучать завершённо.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самопрезентации по частям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типичной структуре школьной самопрезентации для 8 класса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во время знакомства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Дружелюбная улыбка сразу делает общение спокойнее и теплее. В школьной ситуации она показывает открытость и помогает собеседнику чувствовать себя увереннее с первых секунд.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 и свободные руки создают впечатление уверенности. Закрытая поза, наоборот, может выглядеть как напряжение или нежелание общаться, даже если слова звучат вежливо.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 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спокойный взгляд на собеседника помогает удерживать контакт, а комфортное расстояние делает общение естественным. Слишком близкое или слишком далёкое положение мешает разговору.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движения и отсутствие суеты поддерживают смысл сказанного. Когда человек не прячет руки и не торопится, его речь воспринимается как более уверенная и понятная.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восьмиклассника важна не только длина ответа, но и его ясность: слишком короткая реплика не даёт информации, а слишком длинная требует лишнего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формат — 3–5 фраз: он достаточно полный для знакомства и при этом не перегружает слушателя.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объём самопрезентации удобен для школы
</a:t>
            </a:r>
            <a:endParaRPr lang="en-US" sz="2259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удобства формата самопрезентации для школьного ответа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Самопрезентация в разных школьных ситуациях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английского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короткий ответ из простых фраз: имя, возраст, класс и один интерес. Здесь особенно важно говорить ясно и не уходить в лишние детали.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favourite subject, hobbies и personality. Такие детали помогают партнёру задать вопрос и поддержать разговор без пауз.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проект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 рассказать о городе, школе или достижениях, если это связано с темой задания. Ответ становится содержательнее и выглядит более подготовленным.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 — безопасность. Не нужно сообщать адрес, телефон, пароли и другую личную информацию; достаточно вежливого и краткого знакомства.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рассказ о себе на английском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перейти от русских заметок к короткой и понятной английской самопрезентации.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ошибка: слишком длинный и сложный рассказ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рассказе слишком много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старается сказать всё сразу: дату рождения, любимый день недели, расписание и даже подробности о каждом кружке. В итоге главное теряется, а собеседнику трудно запомнить имя, возраст и интересы.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короткий вариант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Компактная самопрезентация звучит увереннее, потому что в ней есть только нужная информация. Несколько точных фраз о себе легче понять, чем длинный монолог с трудными словами и лишними объяснениями.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фразы помогают звучать спокойно, ясно и вежливо, а какие создают лишнее напряжение или выглядят неестественно.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простые и точные выражения: они звучат вежливо и помогают собеседнику легко продолжить разговор.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и неудачные фразы для знакомства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нормам школьного общения и типичным фразам самопрезентации
</a:t>
            </a:r>
            <a:endParaRPr lang="en-US" sz="11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знакомстве особенно заметны темп речи и выбор простых слов: они помогают быстрее понять человека и снизить напряжение в разговоре.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 дружелюбие дают наибольший эффект: они делают первое знакомство понятным, спокойным и удобным для продолжения общения.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2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хорошее первое впечатление
</a:t>
            </a:r>
            <a:endParaRPr lang="en-US" sz="2182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факторов первого впечатления в школьной самопрезентации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как представить себя на английском уверенно и 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восьмиклассника хорошая самопрезентация — это 3–5 коротких фраз, в которых есть главное: кто вы, чем интересуетесь и как вежливо завершить знакомство.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2026-05-31T01:25:58Z</dcterms:created>
  <dcterms:modified xsi:type="dcterms:W3CDTF">2026-05-31T01:25:58Z</dcterms:modified>
</cp:coreProperties>
</file>