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k/x при k &gt; 0: обратная пропорциональность и её график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 выглядит гипербола и почему одна величина уменьшается при росте другой.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обратную пропорциональность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функция помогает увидеть связь между величинами, которые меняются в разных направлениях: скорость и время, число работников и сроки, цена и количество покупок.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увидеть, как устроена гипербола и почему она состоит из двух частей.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графика функции y = k/x при k &gt; 0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графика всегда две ветви, расположенные симметрично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точек для графика y = k/x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 формуле обратной пропорциональности
</a:t>
            </a:r>
            <a:endParaRPr lang="en-US" sz="11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007" y="2047675"/>
            <a:ext cx="4781287" cy="242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функции при k = 6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пары значений, для которых произведение координат остаётся постоянным.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|x| модуль y уменьшается, а произведение x·y равно 6 для каждой пары.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6/x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y при росте x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значениях x кривая становится более пологой и всё медленнее приближается к оси x.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y убывают неравномерно: сначала быстро, затем всё медленнее.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6/x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гипербола на координатной плоскости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в первой четверти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положительные значения x, то получатся положительные значения y. На графике появляются точки (1; 6), (2; 3) и (3; 2), которые показывают плавное убывание и движение ветви к осям координат.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в третьей четверти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отрицательных x значения y тоже становятся отрицательными. Поэтому на плоскости отмечают точки (-1; -6), (-2; -3) и (-3; -2), а затем плавно соединяют их второй ветвью, симметричной первой относительно начала координат.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область значений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подставлять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y = k/x делить на ноль нельзя, поэтому значение x = 0 исключается. Все остальные числа подходят и могут быть использованы для вычислений.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получает y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y тоже не может быть нулём, потому что при любом ненулевом x дробь k/x остаётся ненулевой. Это важный признак функции обратной пропорциональности.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область определения, и область значений помогают сразу понять, какие точки можно строить на графике, а какие никогда не появятся на координатной плоскости.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 = k/x при k &gt; 0 нуль не входит ни в множество допустимых x, ни в множество возможных y.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7751" y="2362487"/>
            <a:ext cx="1503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85776" y="2362487"/>
            <a:ext cx="1503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40063" y="2362487"/>
            <a:ext cx="137775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x и y при k &gt; 0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x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x больше нуля, значение y тоже положительное. Такие точки находятся выше оси x и образуют ветвь графика в первой четверти.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x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x меньше нуля, y тоже становится отрицательным. Эти точки располагаются ниже оси x и формируют вторую ветвь в третьей четверти.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знаки не подходят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у которых координаты имеют разные знаки, не принадлежат графику. При k &gt; 0 у функции всегда совпадает знак x и знак y.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 при разных значениях k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x все три функции дают разные значения, но порядок роста сохраняется.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k, тем выше расположены точки и тем дальше ветви от осей координат.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формулам y = 2/x, y = 4/x, y = 8/x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функции у осей координат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близко к нулю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брать x всё меньше по модулю, значения y быстро растут по модулю. Точки графика уходят далеко от начала координат, поэтому к оси нельзя «дойти».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значения x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 = 1, 2, 4 значения y становятся 6, 3 и 1,5. Видно, что при удалении от нуля график опускается или поднимается ближе к оси.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|x|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|x| становится большим, y стремится к 0. Ветви не пересекают оси координат, а лишь всё ближе подходят к ним, сохраняя форму гиперболы.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принадлежности точек графику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 можно проверить по условию x·y = 6. Если произведение координат равно 6, точка лежит на графике функции y = 6/x.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произведения координат с k — главный критерий принадлежности точки графику. Знак координат тоже важен: при k &gt; 0 подходят только точки с одинаковыми знаками.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6/x; проверка по равенству x·y = 6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график y = k/x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по значениям функции и симметрии графика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обратной пропорциональности в жизни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работников — меньше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стройке или при уборке одного и того же объёма работы дополнительные люди помогают быстрее закончить дело. Но время сокращается только при сохранении одинаковой работы, поэтому зависимость удобно описывать обратной пропорциональностью.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путь остаётся тем же, то при увеличении скорости поездка занимает меньше времени. Это легко представить на примере автомобиля: чем быстрее он едет, тем скорее прибывает в пункт назначения.
</a:t>
            </a:r>
            <a:endParaRPr lang="en-US" sz="107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 ученика есть фиксированная сумма денег, дорогой товар можно купить в меньшем количестве, чем дешёвый. Так зависимость цены и числа покупок помогает понять, как работает обратная пропорциональность в магазине.
</a:t>
            </a:r>
            <a:endParaRPr lang="en-US" sz="10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время при увеличении скорости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и том же пути 120 км каждая новая скорость сразу меняет время поездки. Это удобно сравнивать на столбчатой диаграмме.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скорость, тем меньше требуется времени. Значит, величины связаны обратной пропорциональностью.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t = 120/v для пути 120 км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функцией y = k/x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нуля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пытаются взять x = 0. В знаменателе получается деление на ноль, а это действие не определено, поэтому такая точка не может принадлежать графику.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осей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думают, что график проходит через начало координат. На самом деле точки с координатой 0 отсутствуют, поэтому оси служат только границами, к которым ветви приближаются.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 &gt; 0 обе координаты точки должны иметь один знак. Если знаки разные, произведение x·y будет отрицательным, и точка не подойдёт для данного графика.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Забытая 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важно отмечать точки и справа, и слева от начала координат. Без этого легко получить только одну ветвь и ошибочно считать график завершённым.
</a:t>
            </a:r>
            <a:endParaRPr lang="en-US" sz="1003" dirty="0"/>
          </a:p>
        </p:txBody>
      </p:sp>
      <p:sp>
        <p:nvSpPr>
          <p:cNvPr id="15" name="Text 6"/>
          <p:cNvSpPr txBox="1"/>
          <p:nvPr/>
        </p:nvSpPr>
        <p:spPr>
          <a:xfrm>
            <a:off x="6065000" y="16864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смешивать обратную пропорциональность с линейной функцией. У линейной зависимости график — прямая, а здесь кривая состоит из двух отдельных ветвей.
</a:t>
            </a:r>
            <a:endParaRPr lang="en-US" sz="10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функции y = k/x от других функций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прямая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функции y = mx график представляет собой прямую, а у y = k/x — кривую из двух ветвей. Поэтому способ построения и внешний вид графика совсем другие.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821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парабола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квадратичной функции график похож на чашу и имеет одну непрерывную линию. У обратной пропорциональности форма разорвана на две части, расположенные в разных четвертях.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42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этой функции — неизменность произведения x·y. У других знакомых функций постоянной может быть сумма, разность или коэффициент, но не произведение координат.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изменение значений функции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увеличение x не даёт одинакового изменения y. На графике это видно особенно хорошо, когда точки становятся всё ближе к оси x.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спад быстрый, затем замедляется. Чем дальше x от нуля, тем меньше меняется y.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функции y = 6/x при x = 1, 2, 4, 8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82484"/>
            <a:ext cx="346800" cy="2774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93053" y="1836742"/>
            <a:ext cx="212062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свойства функции y = k/x при k &gt; 0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исключён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x = 0 не подходит, потому что деление на ноль невозможно. Поэтому область определения включает все числа, кроме нуля.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ветви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состоит из двух отдельных частей — правой и левой. Они не соединяются в точке, а плавно приближаются к осям координат.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положительно, то и y положительно; если x отрицательно, то и y отрицательно. Из-за этого точки лежат только в I и III четвертях.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функция часто встречается в задачах о движении, работе и покупках. Она помогает видеть, как одна величина уменьшается, когда другая увеличивается.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функции y = k/x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k/x при k &gt; 0 показывает обратную пропорциональность: одна величина растёт, а другая уменьшается. Её график — гипербола, а проверка точек основана на равенстве x·y = k.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2026-05-30T00:00:40Z</dcterms:created>
  <dcterms:modified xsi:type="dcterms:W3CDTF">2026-05-30T00:00:40Z</dcterms:modified>
</cp:coreProperties>
</file>